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9" r:id="rId3"/>
  </p:sldMasterIdLst>
  <p:notesMasterIdLst>
    <p:notesMasterId r:id="rId5"/>
  </p:notesMasterIdLst>
  <p:handoutMasterIdLst>
    <p:handoutMasterId r:id="rId6"/>
  </p:handoutMasterIdLst>
  <p:sldIdLst>
    <p:sldId id="276" r:id="rId4"/>
  </p:sldIdLst>
  <p:sldSz cx="12192000" cy="6858000"/>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097" userDrawn="1">
          <p15:clr>
            <a:srgbClr val="A4A3A4"/>
          </p15:clr>
        </p15:guide>
        <p15:guide id="2" pos="383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000"/>
    <a:srgbClr val="006600"/>
    <a:srgbClr val="006400"/>
    <a:srgbClr val="B2B2B2"/>
    <a:srgbClr val="202020"/>
    <a:srgbClr val="323232"/>
    <a:srgbClr val="CC3300"/>
    <a:srgbClr val="CC0000"/>
    <a:srgbClr val="FF3300"/>
    <a:srgbClr val="99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3" autoAdjust="0"/>
    <p:restoredTop sz="86357"/>
  </p:normalViewPr>
  <p:slideViewPr>
    <p:cSldViewPr snapToGrid="0" showGuides="1">
      <p:cViewPr>
        <p:scale>
          <a:sx n="87" d="100"/>
          <a:sy n="87" d="100"/>
        </p:scale>
        <p:origin x="784" y="368"/>
      </p:cViewPr>
      <p:guideLst>
        <p:guide orient="horz" pos="2097"/>
        <p:guide pos="3834"/>
      </p:guideLst>
    </p:cSldViewPr>
  </p:slideViewPr>
  <p:outlineViewPr>
    <p:cViewPr>
      <p:scale>
        <a:sx n="33" d="100"/>
        <a:sy n="33" d="100"/>
      </p:scale>
      <p:origin x="0" y="0"/>
    </p:cViewPr>
  </p:outlineViewPr>
  <p:notesTextViewPr>
    <p:cViewPr>
      <p:scale>
        <a:sx n="3" d="2"/>
        <a:sy n="3" d="2"/>
      </p:scale>
      <p:origin x="0" y="0"/>
    </p:cViewPr>
  </p:notesTextViewPr>
  <p:gridSpacing cx="72000" cy="72000"/>
</p:viewPr>
</file>

<file path=ppt/_rels/presentation.xml.rels><?xml version="1.0" encoding="UTF-8" standalone="yes"?>
<Relationships xmlns="http://schemas.openxmlformats.org/package/2006/relationships"><Relationship Id="rId9" Type="http://schemas.openxmlformats.org/officeDocument/2006/relationships/tableStyles" Target="tableStyles.xml"/><Relationship Id="rId8" Type="http://schemas.openxmlformats.org/officeDocument/2006/relationships/viewProps" Target="viewProps.xml"/><Relationship Id="rId7" Type="http://schemas.openxmlformats.org/officeDocument/2006/relationships/presProps" Target="presProps.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4" Type="http://schemas.openxmlformats.org/officeDocument/2006/relationships/slide" Target="slides/slide1.xml"/><Relationship Id="rId3" Type="http://schemas.openxmlformats.org/officeDocument/2006/relationships/slideMaster" Target="slideMasters/slideMaster2.xml"/><Relationship Id="rId2" Type="http://schemas.openxmlformats.org/officeDocument/2006/relationships/theme" Target="theme/theme1.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45"/>
            </a:lvl1pPr>
          </a:lstStyle>
          <a:p>
            <a:endParaRPr lang="zh-CN" altLang="en-US"/>
          </a:p>
        </p:txBody>
      </p:sp>
      <p:sp>
        <p:nvSpPr>
          <p:cNvPr id="3" name="日期占位符 2"/>
          <p:cNvSpPr>
            <a:spLocks noGrp="1"/>
          </p:cNvSpPr>
          <p:nvPr>
            <p:ph type="dt" sz="quarter" idx="1"/>
          </p:nvPr>
        </p:nvSpPr>
        <p:spPr>
          <a:xfrm>
            <a:off x="4023812" y="0"/>
            <a:ext cx="3078290" cy="513492"/>
          </a:xfrm>
          <a:prstGeom prst="rect">
            <a:avLst/>
          </a:prstGeom>
        </p:spPr>
        <p:txBody>
          <a:bodyPr vert="horz" lIns="91440" tIns="45720" rIns="91440" bIns="45720" rtlCol="0"/>
          <a:lstStyle>
            <a:lvl1pPr algn="r">
              <a:defRPr sz="1245"/>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9720804"/>
            <a:ext cx="3078290" cy="513491"/>
          </a:xfrm>
          <a:prstGeom prst="rect">
            <a:avLst/>
          </a:prstGeom>
        </p:spPr>
        <p:txBody>
          <a:bodyPr vert="horz" lIns="91440" tIns="45720" rIns="91440" bIns="45720" rtlCol="0" anchor="b"/>
          <a:lstStyle>
            <a:lvl1pPr algn="l">
              <a:defRPr sz="1245"/>
            </a:lvl1pPr>
          </a:lstStyle>
          <a:p>
            <a:endParaRPr lang="zh-CN" altLang="en-US"/>
          </a:p>
        </p:txBody>
      </p:sp>
      <p:sp>
        <p:nvSpPr>
          <p:cNvPr id="5" name="灯片编号占位符 4"/>
          <p:cNvSpPr>
            <a:spLocks noGrp="1"/>
          </p:cNvSpPr>
          <p:nvPr>
            <p:ph type="sldNum" sz="quarter" idx="3"/>
          </p:nvPr>
        </p:nvSpPr>
        <p:spPr>
          <a:xfrm>
            <a:off x="4023812" y="9720804"/>
            <a:ext cx="3078290" cy="513491"/>
          </a:xfrm>
          <a:prstGeom prst="rect">
            <a:avLst/>
          </a:prstGeom>
        </p:spPr>
        <p:txBody>
          <a:bodyPr vert="horz" lIns="91440" tIns="45720" rIns="91440" bIns="45720" rtlCol="0" anchor="b"/>
          <a:lstStyle>
            <a:lvl1pPr algn="r">
              <a:defRPr sz="1245"/>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D6C8D182-E4C8-4120-9249-FC9774456FF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85D0DACE-38E0-42D2-9336-2B707D34BC6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fld id="{85D0DACE-38E0-42D2-9336-2B707D34BC6D}"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322962"/>
            <a:ext cx="9144000" cy="2187001"/>
          </a:xfrm>
        </p:spPr>
        <p:txBody>
          <a:bodyPr anchor="b">
            <a:normAutofit/>
          </a:bodyPr>
          <a:lstStyle>
            <a:lvl1pPr algn="ctr">
              <a:lnSpc>
                <a:spcPct val="130000"/>
              </a:lnSpc>
              <a:defRPr sz="6000">
                <a:effectLst/>
              </a:defRPr>
            </a:lvl1pPr>
          </a:lstStyle>
          <a:p>
            <a:r>
              <a:rPr lang="zh-CN" altLang="en-US" dirty="0"/>
              <a:t>单击此处添加标题</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
        <p:nvSpPr>
          <p:cNvPr id="3" name="副标题 2"/>
          <p:cNvSpPr>
            <a:spLocks noGrp="1"/>
          </p:cNvSpPr>
          <p:nvPr>
            <p:ph type="subTitle" idx="1" hasCustomPrompt="1"/>
          </p:nvPr>
        </p:nvSpPr>
        <p:spPr>
          <a:xfrm>
            <a:off x="1524000" y="3602038"/>
            <a:ext cx="9144000" cy="1655762"/>
          </a:xfrm>
        </p:spPr>
        <p:txBody>
          <a:bodyPr>
            <a:normAutofit/>
          </a:bodyPr>
          <a:lstStyle>
            <a:lvl1pPr marL="0" indent="0" algn="ctr">
              <a:buNone/>
              <a:defRPr sz="2400">
                <a:solidFill>
                  <a:schemeClr val="tx1">
                    <a:lumMod val="75000"/>
                    <a:lumOff val="25000"/>
                  </a:schemeClr>
                </a:solidFill>
                <a:effectLst/>
                <a:latin typeface="+mn-ea"/>
                <a:ea typeface="+mn-e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单击此处添加副标题</a:t>
            </a:r>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47700" y="258445"/>
            <a:ext cx="10515600" cy="1325563"/>
          </a:xfrm>
        </p:spPr>
        <p:txBody>
          <a:bodyPr anchor="ctr" anchorCtr="0">
            <a:normAutofit/>
          </a:bodyPr>
          <a:lstStyle>
            <a:lvl1pPr>
              <a:defRPr sz="4400" b="0">
                <a:effectLst/>
              </a:defRPr>
            </a:lvl1pPr>
          </a:lstStyle>
          <a:p>
            <a:r>
              <a:rPr lang="zh-CN" altLang="en-US" dirty="0"/>
              <a:t>单击此处编辑母版标题样式</a:t>
            </a:r>
            <a:endParaRPr lang="zh-CN" altLang="en-US" dirty="0"/>
          </a:p>
        </p:txBody>
      </p:sp>
      <p:sp>
        <p:nvSpPr>
          <p:cNvPr id="3" name="内容占位符 2"/>
          <p:cNvSpPr>
            <a:spLocks noGrp="1"/>
          </p:cNvSpPr>
          <p:nvPr>
            <p:ph idx="1"/>
          </p:nvPr>
        </p:nvSpPr>
        <p:spPr>
          <a:xfrm>
            <a:off x="647700" y="1825625"/>
            <a:ext cx="10515600" cy="4351338"/>
          </a:xfrm>
        </p:spPr>
        <p:txBody>
          <a:bodyPr>
            <a:normAutofit/>
          </a:bodyPr>
          <a:lstStyle>
            <a:lvl1pPr>
              <a:defRPr sz="2800">
                <a:solidFill>
                  <a:schemeClr val="tx1">
                    <a:lumMod val="75000"/>
                    <a:lumOff val="25000"/>
                  </a:schemeClr>
                </a:solidFill>
              </a:defRPr>
            </a:lvl1pPr>
            <a:lvl2pPr>
              <a:defRPr sz="2400">
                <a:solidFill>
                  <a:schemeClr val="tx1">
                    <a:lumMod val="75000"/>
                    <a:lumOff val="25000"/>
                  </a:schemeClr>
                </a:solidFill>
              </a:defRPr>
            </a:lvl2pPr>
            <a:lvl3pPr>
              <a:defRPr sz="2000">
                <a:solidFill>
                  <a:schemeClr val="tx1">
                    <a:lumMod val="75000"/>
                    <a:lumOff val="25000"/>
                  </a:schemeClr>
                </a:solidFill>
              </a:defRPr>
            </a:lvl3pPr>
            <a:lvl4pPr>
              <a:defRPr sz="1800">
                <a:solidFill>
                  <a:schemeClr val="tx1">
                    <a:lumMod val="75000"/>
                    <a:lumOff val="25000"/>
                  </a:schemeClr>
                </a:solidFill>
              </a:defRPr>
            </a:lvl4pPr>
            <a:lvl5pPr>
              <a:defRPr sz="18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49" y="469127"/>
            <a:ext cx="10307927" cy="4093347"/>
          </a:xfrm>
        </p:spPr>
        <p:txBody>
          <a:bodyPr anchor="b">
            <a:normAutofit/>
          </a:bodyPr>
          <a:lstStyle>
            <a:lvl1pPr>
              <a:defRPr sz="6000">
                <a:effectLst/>
              </a:defRPr>
            </a:lvl1pPr>
          </a:lstStyle>
          <a:p>
            <a:r>
              <a:rPr lang="zh-CN" altLang="en-US" dirty="0"/>
              <a:t>单击此处编辑母版标题样式</a:t>
            </a:r>
            <a:endParaRPr lang="zh-CN" altLang="en-US" dirty="0"/>
          </a:p>
        </p:txBody>
      </p:sp>
      <p:sp>
        <p:nvSpPr>
          <p:cNvPr id="3" name="文本占位符 2"/>
          <p:cNvSpPr>
            <a:spLocks noGrp="1"/>
          </p:cNvSpPr>
          <p:nvPr>
            <p:ph type="body" idx="1"/>
          </p:nvPr>
        </p:nvSpPr>
        <p:spPr>
          <a:xfrm>
            <a:off x="831850" y="4610028"/>
            <a:ext cx="10307926" cy="647555"/>
          </a:xfrm>
        </p:spPr>
        <p:txBody>
          <a:bodyPr>
            <a:normAutofit/>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47700" y="258445"/>
            <a:ext cx="10515600" cy="1325563"/>
          </a:xfrm>
        </p:spPr>
        <p:txBody>
          <a:bodyPr>
            <a:normAutofit/>
          </a:bodyPr>
          <a:lstStyle>
            <a:lvl1pPr>
              <a:defRPr sz="4400" b="0" i="0">
                <a:effectLst/>
              </a:defRPr>
            </a:lvl1pPr>
          </a:lstStyle>
          <a:p>
            <a:r>
              <a:rPr lang="zh-CN" altLang="en-US" dirty="0"/>
              <a:t>单击此处编辑母版标题样式</a:t>
            </a:r>
            <a:endParaRPr lang="zh-CN" altLang="en-US" dirty="0"/>
          </a:p>
        </p:txBody>
      </p:sp>
      <p:sp>
        <p:nvSpPr>
          <p:cNvPr id="3" name="内容占位符 2"/>
          <p:cNvSpPr>
            <a:spLocks noGrp="1"/>
          </p:cNvSpPr>
          <p:nvPr>
            <p:ph sz="half" idx="1"/>
          </p:nvPr>
        </p:nvSpPr>
        <p:spPr>
          <a:xfrm>
            <a:off x="647700" y="1825625"/>
            <a:ext cx="5181600" cy="4351338"/>
          </a:xfrm>
        </p:spPr>
        <p:txBody>
          <a:bodyPr>
            <a:normAutofit/>
          </a:bodyPr>
          <a:lstStyle>
            <a:lvl1pPr>
              <a:lnSpc>
                <a:spcPct val="90000"/>
              </a:lnSpc>
              <a:defRPr sz="2800">
                <a:solidFill>
                  <a:schemeClr val="tx1">
                    <a:lumMod val="75000"/>
                    <a:lumOff val="25000"/>
                  </a:schemeClr>
                </a:solidFill>
              </a:defRPr>
            </a:lvl1pPr>
            <a:lvl2pPr>
              <a:lnSpc>
                <a:spcPct val="90000"/>
              </a:lnSpc>
              <a:defRPr sz="2400">
                <a:solidFill>
                  <a:schemeClr val="tx1">
                    <a:lumMod val="75000"/>
                    <a:lumOff val="25000"/>
                  </a:schemeClr>
                </a:solidFill>
              </a:defRPr>
            </a:lvl2pPr>
            <a:lvl3pPr>
              <a:lnSpc>
                <a:spcPct val="90000"/>
              </a:lnSpc>
              <a:defRPr sz="2000">
                <a:solidFill>
                  <a:schemeClr val="tx1">
                    <a:lumMod val="75000"/>
                    <a:lumOff val="25000"/>
                  </a:schemeClr>
                </a:solidFill>
              </a:defRPr>
            </a:lvl3pPr>
            <a:lvl4pPr>
              <a:lnSpc>
                <a:spcPct val="90000"/>
              </a:lnSpc>
              <a:defRPr sz="1800">
                <a:solidFill>
                  <a:schemeClr val="tx1">
                    <a:lumMod val="75000"/>
                    <a:lumOff val="25000"/>
                  </a:schemeClr>
                </a:solidFill>
              </a:defRPr>
            </a:lvl4pPr>
            <a:lvl5pPr>
              <a:lnSpc>
                <a:spcPct val="90000"/>
              </a:lnSpc>
              <a:defRPr sz="18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5981700" y="1825625"/>
            <a:ext cx="5181600" cy="4351338"/>
          </a:xfrm>
        </p:spPr>
        <p:txBody>
          <a:bodyPr>
            <a:normAutofit/>
          </a:bodyPr>
          <a:lstStyle>
            <a:lvl1pPr>
              <a:lnSpc>
                <a:spcPct val="90000"/>
              </a:lnSpc>
              <a:defRPr sz="2800">
                <a:solidFill>
                  <a:schemeClr val="tx1">
                    <a:lumMod val="75000"/>
                    <a:lumOff val="25000"/>
                  </a:schemeClr>
                </a:solidFill>
              </a:defRPr>
            </a:lvl1pPr>
            <a:lvl2pPr>
              <a:lnSpc>
                <a:spcPct val="90000"/>
              </a:lnSpc>
              <a:defRPr sz="2400">
                <a:solidFill>
                  <a:schemeClr val="tx1">
                    <a:lumMod val="75000"/>
                    <a:lumOff val="25000"/>
                  </a:schemeClr>
                </a:solidFill>
              </a:defRPr>
            </a:lvl2pPr>
            <a:lvl3pPr>
              <a:lnSpc>
                <a:spcPct val="90000"/>
              </a:lnSpc>
              <a:defRPr sz="2000">
                <a:solidFill>
                  <a:schemeClr val="tx1">
                    <a:lumMod val="75000"/>
                    <a:lumOff val="25000"/>
                  </a:schemeClr>
                </a:solidFill>
              </a:defRPr>
            </a:lvl3pPr>
            <a:lvl4pPr>
              <a:lnSpc>
                <a:spcPct val="90000"/>
              </a:lnSpc>
              <a:defRPr sz="1800">
                <a:solidFill>
                  <a:schemeClr val="tx1">
                    <a:lumMod val="75000"/>
                    <a:lumOff val="25000"/>
                  </a:schemeClr>
                </a:solidFill>
              </a:defRPr>
            </a:lvl4pPr>
            <a:lvl5pPr>
              <a:lnSpc>
                <a:spcPct val="90000"/>
              </a:lnSpc>
              <a:defRPr sz="18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dirty="0"/>
              <a:t>单击此处编辑母版标题样式</a:t>
            </a:r>
            <a:endParaRPr lang="zh-CN" altLang="en-US" dirty="0"/>
          </a:p>
        </p:txBody>
      </p:sp>
      <p:sp>
        <p:nvSpPr>
          <p:cNvPr id="3" name="文本占位符 2"/>
          <p:cNvSpPr>
            <a:spLocks noGrp="1"/>
          </p:cNvSpPr>
          <p:nvPr>
            <p:ph type="body" idx="1"/>
          </p:nvPr>
        </p:nvSpPr>
        <p:spPr>
          <a:xfrm>
            <a:off x="839788" y="1744961"/>
            <a:ext cx="5157787" cy="823912"/>
          </a:xfrm>
        </p:spPr>
        <p:txBody>
          <a:bodyPr anchor="b">
            <a:norm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norm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2766219"/>
            <a:ext cx="10515600" cy="1325563"/>
          </a:xfrm>
        </p:spPr>
        <p:txBody>
          <a:bodyPr>
            <a:normAutofit/>
          </a:bodyPr>
          <a:lstStyle>
            <a:lvl1pPr algn="ctr">
              <a:defRPr sz="4400" b="0">
                <a:effectLst/>
              </a:defRPr>
            </a:lvl1pPr>
          </a:lstStyle>
          <a:p>
            <a:r>
              <a:rPr lang="zh-CN" altLang="en-US" dirty="0"/>
              <a:t>单击此处编辑母版标题样式</a:t>
            </a:r>
            <a:endParaRPr lang="zh-CN" altLang="en-US" dirty="0"/>
          </a:p>
        </p:txBody>
      </p:sp>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646747" y="127000"/>
            <a:ext cx="4165200" cy="1600200"/>
          </a:xfrm>
        </p:spPr>
        <p:txBody>
          <a:bodyPr anchor="ctr" anchorCtr="0">
            <a:normAutofit/>
          </a:bodyPr>
          <a:lstStyle>
            <a:lvl1pPr>
              <a:defRPr sz="3200" b="0">
                <a:effectLst/>
              </a:defRPr>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184000" y="766354"/>
            <a:ext cx="5817375" cy="509444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651827" y="2057400"/>
            <a:ext cx="4165200" cy="3811588"/>
          </a:xfrm>
        </p:spPr>
        <p:txBody>
          <a:bodyPr>
            <a:normAutofit/>
          </a:bodyPr>
          <a:lstStyle>
            <a:lvl1pPr marL="0" indent="0">
              <a:lnSpc>
                <a:spcPct val="150000"/>
              </a:lnSpc>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nvPr>
        </p:nvSpPr>
        <p:spPr/>
        <p:txBody>
          <a:bodyPr/>
          <a:lstStyle/>
          <a:p>
            <a:endParaRPr lang="zh-CN" altLang="en-US" dirty="0"/>
          </a:p>
        </p:txBody>
      </p:sp>
      <p:sp>
        <p:nvSpPr>
          <p:cNvPr id="7" name="灯片编号占位符 6"/>
          <p:cNvSpPr>
            <a:spLocks noGrp="1"/>
          </p:cNvSpPr>
          <p:nvPr>
            <p:ph type="sldNum" sz="quarter" idx="12"/>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9824484" y="365125"/>
            <a:ext cx="1529316" cy="5811838"/>
          </a:xfrm>
        </p:spPr>
        <p:txBody>
          <a:bodyPr vert="eaVert">
            <a:normAutofit/>
          </a:bodyPr>
          <a:lstStyle>
            <a:lvl1pPr>
              <a:defRPr sz="4400"/>
            </a:lvl1pPr>
          </a:lstStyle>
          <a:p>
            <a:r>
              <a:rPr lang="zh-CN" altLang="en-US" dirty="0"/>
              <a:t>单击此处编辑母版标题样式</a:t>
            </a:r>
            <a:endParaRPr lang="zh-CN" altLang="en-US" dirty="0"/>
          </a:p>
        </p:txBody>
      </p:sp>
      <p:sp>
        <p:nvSpPr>
          <p:cNvPr id="3" name="竖排文字占位符 2"/>
          <p:cNvSpPr>
            <a:spLocks noGrp="1"/>
          </p:cNvSpPr>
          <p:nvPr>
            <p:ph type="body" orient="vert" idx="1"/>
          </p:nvPr>
        </p:nvSpPr>
        <p:spPr>
          <a:xfrm>
            <a:off x="838200" y="365125"/>
            <a:ext cx="8879958"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showMasterPhAnim="0" userDrawn="1">
  <p:cSld name="标题幻灯片">
    <p:spTree>
      <p:nvGrpSpPr>
        <p:cNvPr id="1" name=""/>
        <p:cNvGrpSpPr/>
        <p:nvPr/>
      </p:nvGrpSpPr>
      <p:grpSpPr bwMode="auto">
        <a:xfrm>
          <a:off x="0" y="0"/>
          <a:ext cx="0" cy="0"/>
          <a:chOff x="0" y="0"/>
          <a:chExt cx="0" cy="0"/>
        </a:xfrm>
      </p:grpSpPr>
      <p:sp>
        <p:nvSpPr>
          <p:cNvPr id="2" name="标题 1"/>
          <p:cNvSpPr>
            <a:spLocks noGrp="1"/>
          </p:cNvSpPr>
          <p:nvPr>
            <p:ph type="ctrTitle"/>
          </p:nvPr>
        </p:nvSpPr>
        <p:spPr bwMode="auto">
          <a:xfrm>
            <a:off x="914400" y="2130430"/>
            <a:ext cx="10363200" cy="1470025"/>
          </a:xfrm>
        </p:spPr>
        <p:txBody>
          <a:bodyPr/>
          <a:lstStyle/>
          <a:p>
            <a:pPr>
              <a:defRPr/>
            </a:pPr>
            <a:r>
              <a:rPr lang="zh-CN"/>
              <a:t>单击此处编辑母版标题样式</a:t>
            </a:r>
            <a:endParaRPr lang="zh-CN"/>
          </a:p>
        </p:txBody>
      </p:sp>
      <p:sp>
        <p:nvSpPr>
          <p:cNvPr id="3" name="副标题 2"/>
          <p:cNvSpPr>
            <a:spLocks noGrp="1"/>
          </p:cNvSpPr>
          <p:nvPr>
            <p:ph type="subTitle" idx="1"/>
          </p:nvPr>
        </p:nvSpPr>
        <p:spPr bwMode="auto">
          <a:xfrm>
            <a:off x="1828800" y="3886200"/>
            <a:ext cx="8534400" cy="1752599"/>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a:defRPr/>
            </a:pPr>
            <a:r>
              <a:rPr lang="zh-CN"/>
              <a:t>单击此处编辑母版副标题样式</a:t>
            </a:r>
            <a:endParaRPr lang="zh-CN"/>
          </a:p>
        </p:txBody>
      </p:sp>
      <p:sp>
        <p:nvSpPr>
          <p:cNvPr id="4" name="日期占位符 3"/>
          <p:cNvSpPr>
            <a:spLocks noGrp="1"/>
          </p:cNvSpPr>
          <p:nvPr>
            <p:ph type="dt" sz="half" idx="10"/>
          </p:nvPr>
        </p:nvSpPr>
        <p:spPr bwMode="auto">
          <a:xfrm>
            <a:off x="609600" y="6356355"/>
            <a:ext cx="2844800" cy="365125"/>
          </a:xfrm>
          <a:prstGeom prst="rect">
            <a:avLst/>
          </a:prstGeom>
        </p:spPr>
        <p:txBody>
          <a:bodyPr/>
          <a:lstStyle>
            <a:lvl1pPr>
              <a:spcBef>
                <a:spcPts val="0"/>
              </a:spcBef>
              <a:spcAft>
                <a:spcPts val="0"/>
              </a:spcAft>
              <a:defRPr>
                <a:solidFill>
                  <a:prstClr val="black"/>
                </a:solidFill>
                <a:latin typeface="+mn-lt"/>
                <a:ea typeface="+mn-ea"/>
              </a:defRPr>
            </a:lvl1pPr>
          </a:lstStyle>
          <a:p>
            <a:pPr>
              <a:defRPr/>
            </a:pPr>
            <a:fld id="{4EEB3D50-975F-4855-A604-6A0E45652B27}" type="datetimeFigureOut">
              <a:rPr lang="en-US"/>
            </a:fld>
            <a:endParaRPr lang="zh-CN"/>
          </a:p>
        </p:txBody>
      </p:sp>
      <p:sp>
        <p:nvSpPr>
          <p:cNvPr id="5" name="页脚占位符 4"/>
          <p:cNvSpPr>
            <a:spLocks noGrp="1"/>
          </p:cNvSpPr>
          <p:nvPr>
            <p:ph type="ftr" sz="quarter" idx="11"/>
          </p:nvPr>
        </p:nvSpPr>
        <p:spPr bwMode="auto">
          <a:xfrm>
            <a:off x="4191000" y="6357943"/>
            <a:ext cx="3835400" cy="363537"/>
          </a:xfrm>
          <a:prstGeom prst="rect">
            <a:avLst/>
          </a:prstGeom>
        </p:spPr>
        <p:txBody>
          <a:bodyPr/>
          <a:lstStyle>
            <a:lvl1pPr>
              <a:spcBef>
                <a:spcPts val="0"/>
              </a:spcBef>
              <a:spcAft>
                <a:spcPts val="0"/>
              </a:spcAft>
              <a:defRPr>
                <a:solidFill>
                  <a:prstClr val="black"/>
                </a:solidFill>
                <a:latin typeface="+mn-lt"/>
                <a:ea typeface="+mn-ea"/>
              </a:defRPr>
            </a:lvl1pPr>
          </a:lstStyle>
          <a:p>
            <a:pPr>
              <a:defRPr/>
            </a:pPr>
            <a:endParaRPr lang="zh-CN"/>
          </a:p>
        </p:txBody>
      </p:sp>
      <p:sp>
        <p:nvSpPr>
          <p:cNvPr id="6" name="灯片编号占位符 5"/>
          <p:cNvSpPr>
            <a:spLocks noGrp="1"/>
          </p:cNvSpPr>
          <p:nvPr>
            <p:ph type="sldNum" sz="quarter" idx="12"/>
          </p:nvPr>
        </p:nvSpPr>
        <p:spPr bwMode="auto">
          <a:xfrm>
            <a:off x="8737600" y="6356355"/>
            <a:ext cx="2844800" cy="365125"/>
          </a:xfrm>
          <a:prstGeom prst="rect">
            <a:avLst/>
          </a:prstGeom>
        </p:spPr>
        <p:txBody>
          <a:bodyPr vert="horz" wrap="square" lIns="91440" tIns="45720" rIns="91440" bIns="45720" numCol="1" anchor="t" anchorCtr="0" compatLnSpc="1"/>
          <a:lstStyle>
            <a:lvl1pPr>
              <a:defRPr>
                <a:solidFill>
                  <a:prstClr val="black"/>
                </a:solidFill>
                <a:latin typeface="Calibri"/>
                <a:ea typeface="宋体"/>
              </a:defRPr>
            </a:lvl1pPr>
          </a:lstStyle>
          <a:p>
            <a:pPr>
              <a:defRPr/>
            </a:pPr>
            <a:fld id="{9B2C2EAD-966B-4DE5-BDB5-64AD1E903B9D}" type="slidenum">
              <a:rPr lang="en-US"/>
            </a:fld>
            <a:endParaRPr lang="zh-CN"/>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showMasterPhAnim="0" userDrawn="1">
  <p:cSld name="标题和内容">
    <p:spTree>
      <p:nvGrpSpPr>
        <p:cNvPr id="1" name=""/>
        <p:cNvGrpSpPr/>
        <p:nvPr/>
      </p:nvGrpSpPr>
      <p:grpSpPr bwMode="auto">
        <a:xfrm>
          <a:off x="0" y="0"/>
          <a:ext cx="0" cy="0"/>
          <a:chOff x="0" y="0"/>
          <a:chExt cx="0" cy="0"/>
        </a:xfrm>
      </p:grpSpPr>
      <p:sp>
        <p:nvSpPr>
          <p:cNvPr id="2" name="标题 1"/>
          <p:cNvSpPr>
            <a:spLocks noGrp="1"/>
          </p:cNvSpPr>
          <p:nvPr>
            <p:ph type="title"/>
          </p:nvPr>
        </p:nvSpPr>
        <p:spPr bwMode="auto"/>
        <p:txBody>
          <a:bodyPr/>
          <a:lstStyle/>
          <a:p>
            <a:pPr>
              <a:defRPr/>
            </a:pPr>
            <a:r>
              <a:rPr lang="zh-CN"/>
              <a:t>单击此处编辑母版标题样式</a:t>
            </a:r>
            <a:endParaRPr lang="zh-CN"/>
          </a:p>
        </p:txBody>
      </p:sp>
      <p:sp>
        <p:nvSpPr>
          <p:cNvPr id="3" name="内容占位符 2"/>
          <p:cNvSpPr>
            <a:spLocks noGrp="1"/>
          </p:cNvSpPr>
          <p:nvPr>
            <p:ph idx="1"/>
          </p:nvPr>
        </p:nvSpPr>
        <p:spPr bwMode="auto">
          <a:xfrm>
            <a:off x="609600" y="1600205"/>
            <a:ext cx="10972800" cy="4525963"/>
          </a:xfrm>
          <a:prstGeom prst="rect">
            <a:avLst/>
          </a:prstGeom>
        </p:spPr>
        <p:txBody>
          <a:bodyPr/>
          <a:lstStyle/>
          <a:p>
            <a:pPr lvl="0">
              <a:defRPr/>
            </a:pPr>
            <a:r>
              <a:rPr lang="zh-CN"/>
              <a:t>单击此处编辑母版文本样式</a:t>
            </a:r>
            <a:endParaRPr lang="zh-CN"/>
          </a:p>
          <a:p>
            <a:pPr lvl="1">
              <a:defRPr/>
            </a:pPr>
            <a:r>
              <a:rPr lang="zh-CN"/>
              <a:t>第二级</a:t>
            </a:r>
            <a:endParaRPr lang="zh-CN"/>
          </a:p>
          <a:p>
            <a:pPr lvl="2">
              <a:defRPr/>
            </a:pPr>
            <a:r>
              <a:rPr lang="zh-CN"/>
              <a:t>第三级</a:t>
            </a:r>
            <a:endParaRPr lang="zh-CN"/>
          </a:p>
          <a:p>
            <a:pPr lvl="3">
              <a:defRPr/>
            </a:pPr>
            <a:r>
              <a:rPr lang="zh-CN"/>
              <a:t>第四级</a:t>
            </a:r>
            <a:endParaRPr lang="zh-CN"/>
          </a:p>
          <a:p>
            <a:pPr lvl="4">
              <a:defRPr/>
            </a:pPr>
            <a:r>
              <a:rPr lang="zh-CN"/>
              <a:t>第五级</a:t>
            </a:r>
            <a:endParaRPr lang="zh-CN"/>
          </a:p>
        </p:txBody>
      </p:sp>
      <p:sp>
        <p:nvSpPr>
          <p:cNvPr id="4" name="日期占位符 3"/>
          <p:cNvSpPr>
            <a:spLocks noGrp="1"/>
          </p:cNvSpPr>
          <p:nvPr>
            <p:ph type="dt" sz="half" idx="10"/>
          </p:nvPr>
        </p:nvSpPr>
        <p:spPr bwMode="auto">
          <a:xfrm>
            <a:off x="609600" y="6356355"/>
            <a:ext cx="2844800" cy="365125"/>
          </a:xfrm>
          <a:prstGeom prst="rect">
            <a:avLst/>
          </a:prstGeom>
        </p:spPr>
        <p:txBody>
          <a:bodyPr/>
          <a:lstStyle>
            <a:lvl1pPr>
              <a:spcBef>
                <a:spcPts val="0"/>
              </a:spcBef>
              <a:spcAft>
                <a:spcPts val="0"/>
              </a:spcAft>
              <a:defRPr>
                <a:solidFill>
                  <a:prstClr val="black"/>
                </a:solidFill>
                <a:latin typeface="+mn-lt"/>
                <a:ea typeface="+mn-ea"/>
              </a:defRPr>
            </a:lvl1pPr>
          </a:lstStyle>
          <a:p>
            <a:pPr>
              <a:defRPr/>
            </a:pPr>
            <a:fld id="{158DCBC2-AE7E-4F49-BA3F-0F28BABA3F0E}" type="datetimeFigureOut">
              <a:rPr lang="en-US"/>
            </a:fld>
            <a:endParaRPr lang="zh-CN"/>
          </a:p>
        </p:txBody>
      </p:sp>
      <p:sp>
        <p:nvSpPr>
          <p:cNvPr id="5" name="页脚占位符 4"/>
          <p:cNvSpPr>
            <a:spLocks noGrp="1"/>
          </p:cNvSpPr>
          <p:nvPr>
            <p:ph type="ftr" sz="quarter" idx="11"/>
          </p:nvPr>
        </p:nvSpPr>
        <p:spPr bwMode="auto">
          <a:xfrm>
            <a:off x="4191000" y="6357943"/>
            <a:ext cx="3835400" cy="363537"/>
          </a:xfrm>
          <a:prstGeom prst="rect">
            <a:avLst/>
          </a:prstGeom>
        </p:spPr>
        <p:txBody>
          <a:bodyPr/>
          <a:lstStyle>
            <a:lvl1pPr>
              <a:spcBef>
                <a:spcPts val="0"/>
              </a:spcBef>
              <a:spcAft>
                <a:spcPts val="0"/>
              </a:spcAft>
              <a:defRPr>
                <a:solidFill>
                  <a:prstClr val="black"/>
                </a:solidFill>
                <a:latin typeface="+mn-lt"/>
                <a:ea typeface="+mn-ea"/>
              </a:defRPr>
            </a:lvl1pPr>
          </a:lstStyle>
          <a:p>
            <a:pPr>
              <a:defRPr/>
            </a:pPr>
            <a:endParaRPr lang="zh-CN"/>
          </a:p>
        </p:txBody>
      </p:sp>
      <p:sp>
        <p:nvSpPr>
          <p:cNvPr id="6" name="灯片编号占位符 5"/>
          <p:cNvSpPr>
            <a:spLocks noGrp="1"/>
          </p:cNvSpPr>
          <p:nvPr>
            <p:ph type="sldNum" sz="quarter" idx="12"/>
          </p:nvPr>
        </p:nvSpPr>
        <p:spPr bwMode="auto">
          <a:xfrm>
            <a:off x="8737600" y="6356355"/>
            <a:ext cx="2844800" cy="365125"/>
          </a:xfrm>
          <a:prstGeom prst="rect">
            <a:avLst/>
          </a:prstGeom>
        </p:spPr>
        <p:txBody>
          <a:bodyPr vert="horz" wrap="square" lIns="91440" tIns="45720" rIns="91440" bIns="45720" numCol="1" anchor="t" anchorCtr="0" compatLnSpc="1"/>
          <a:lstStyle>
            <a:lvl1pPr>
              <a:defRPr>
                <a:solidFill>
                  <a:prstClr val="black"/>
                </a:solidFill>
                <a:latin typeface="Calibri"/>
                <a:ea typeface="宋体"/>
              </a:defRPr>
            </a:lvl1pPr>
          </a:lstStyle>
          <a:p>
            <a:pPr>
              <a:defRPr/>
            </a:pPr>
            <a:fld id="{13C36789-F633-44B8-9B2B-C2B955A72FC5}" type="slidenum">
              <a:rPr lang="en-US"/>
            </a:fld>
            <a:endParaRPr lang="zh-CN"/>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showMasterPhAnim="0" userDrawn="1">
  <p:cSld name="节标题">
    <p:spTree>
      <p:nvGrpSpPr>
        <p:cNvPr id="1" name=""/>
        <p:cNvGrpSpPr/>
        <p:nvPr/>
      </p:nvGrpSpPr>
      <p:grpSpPr bwMode="auto">
        <a:xfrm>
          <a:off x="0" y="0"/>
          <a:ext cx="0" cy="0"/>
          <a:chOff x="0" y="0"/>
          <a:chExt cx="0" cy="0"/>
        </a:xfrm>
      </p:grpSpPr>
      <p:sp>
        <p:nvSpPr>
          <p:cNvPr id="2" name="标题 1"/>
          <p:cNvSpPr>
            <a:spLocks noGrp="1"/>
          </p:cNvSpPr>
          <p:nvPr>
            <p:ph type="title"/>
          </p:nvPr>
        </p:nvSpPr>
        <p:spPr bwMode="auto">
          <a:xfrm>
            <a:off x="963084" y="4406905"/>
            <a:ext cx="10363200" cy="1362075"/>
          </a:xfrm>
        </p:spPr>
        <p:txBody>
          <a:bodyPr anchor="t"/>
          <a:lstStyle>
            <a:lvl1pPr algn="l">
              <a:defRPr sz="4000" b="1" cap="all"/>
            </a:lvl1pPr>
          </a:lstStyle>
          <a:p>
            <a:pPr>
              <a:defRPr/>
            </a:pPr>
            <a:r>
              <a:rPr lang="zh-CN"/>
              <a:t>单击此处编辑母版标题样式</a:t>
            </a:r>
            <a:endParaRPr lang="zh-CN"/>
          </a:p>
        </p:txBody>
      </p:sp>
      <p:sp>
        <p:nvSpPr>
          <p:cNvPr id="3" name="文本占位符 2"/>
          <p:cNvSpPr>
            <a:spLocks noGrp="1"/>
          </p:cNvSpPr>
          <p:nvPr>
            <p:ph type="body" idx="1"/>
          </p:nvPr>
        </p:nvSpPr>
        <p:spPr bwMode="auto">
          <a:xfrm>
            <a:off x="963084" y="2906713"/>
            <a:ext cx="103632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defRPr/>
            </a:pPr>
            <a:r>
              <a:rPr lang="zh-CN"/>
              <a:t>单击此处编辑母版文本样式</a:t>
            </a:r>
            <a:endParaRPr lang="zh-CN"/>
          </a:p>
        </p:txBody>
      </p:sp>
      <p:sp>
        <p:nvSpPr>
          <p:cNvPr id="4" name="日期占位符 3"/>
          <p:cNvSpPr>
            <a:spLocks noGrp="1"/>
          </p:cNvSpPr>
          <p:nvPr>
            <p:ph type="dt" sz="half" idx="10"/>
          </p:nvPr>
        </p:nvSpPr>
        <p:spPr bwMode="auto">
          <a:xfrm>
            <a:off x="609600" y="6356355"/>
            <a:ext cx="2844800" cy="365125"/>
          </a:xfrm>
          <a:prstGeom prst="rect">
            <a:avLst/>
          </a:prstGeom>
        </p:spPr>
        <p:txBody>
          <a:bodyPr/>
          <a:lstStyle>
            <a:lvl1pPr>
              <a:spcBef>
                <a:spcPts val="0"/>
              </a:spcBef>
              <a:spcAft>
                <a:spcPts val="0"/>
              </a:spcAft>
              <a:defRPr>
                <a:solidFill>
                  <a:prstClr val="black"/>
                </a:solidFill>
                <a:latin typeface="+mn-lt"/>
                <a:ea typeface="+mn-ea"/>
              </a:defRPr>
            </a:lvl1pPr>
          </a:lstStyle>
          <a:p>
            <a:pPr>
              <a:defRPr/>
            </a:pPr>
            <a:fld id="{71799F7F-85E9-438D-A312-62E23BBD19DD}" type="datetimeFigureOut">
              <a:rPr lang="en-US"/>
            </a:fld>
            <a:endParaRPr lang="zh-CN"/>
          </a:p>
        </p:txBody>
      </p:sp>
      <p:sp>
        <p:nvSpPr>
          <p:cNvPr id="5" name="页脚占位符 4"/>
          <p:cNvSpPr>
            <a:spLocks noGrp="1"/>
          </p:cNvSpPr>
          <p:nvPr>
            <p:ph type="ftr" sz="quarter" idx="11"/>
          </p:nvPr>
        </p:nvSpPr>
        <p:spPr bwMode="auto">
          <a:xfrm>
            <a:off x="4191000" y="6357943"/>
            <a:ext cx="3835400" cy="363537"/>
          </a:xfrm>
          <a:prstGeom prst="rect">
            <a:avLst/>
          </a:prstGeom>
        </p:spPr>
        <p:txBody>
          <a:bodyPr/>
          <a:lstStyle>
            <a:lvl1pPr>
              <a:spcBef>
                <a:spcPts val="0"/>
              </a:spcBef>
              <a:spcAft>
                <a:spcPts val="0"/>
              </a:spcAft>
              <a:defRPr>
                <a:solidFill>
                  <a:prstClr val="black"/>
                </a:solidFill>
                <a:latin typeface="+mn-lt"/>
                <a:ea typeface="+mn-ea"/>
              </a:defRPr>
            </a:lvl1pPr>
          </a:lstStyle>
          <a:p>
            <a:pPr>
              <a:defRPr/>
            </a:pPr>
            <a:endParaRPr lang="zh-CN"/>
          </a:p>
        </p:txBody>
      </p:sp>
      <p:sp>
        <p:nvSpPr>
          <p:cNvPr id="6" name="灯片编号占位符 5"/>
          <p:cNvSpPr>
            <a:spLocks noGrp="1"/>
          </p:cNvSpPr>
          <p:nvPr>
            <p:ph type="sldNum" sz="quarter" idx="12"/>
          </p:nvPr>
        </p:nvSpPr>
        <p:spPr bwMode="auto">
          <a:xfrm>
            <a:off x="8737600" y="6356355"/>
            <a:ext cx="2844800" cy="365125"/>
          </a:xfrm>
          <a:prstGeom prst="rect">
            <a:avLst/>
          </a:prstGeom>
        </p:spPr>
        <p:txBody>
          <a:bodyPr vert="horz" wrap="square" lIns="91440" tIns="45720" rIns="91440" bIns="45720" numCol="1" anchor="t" anchorCtr="0" compatLnSpc="1"/>
          <a:lstStyle>
            <a:lvl1pPr>
              <a:defRPr>
                <a:solidFill>
                  <a:prstClr val="black"/>
                </a:solidFill>
                <a:latin typeface="Calibri"/>
                <a:ea typeface="宋体"/>
              </a:defRPr>
            </a:lvl1pPr>
          </a:lstStyle>
          <a:p>
            <a:pPr>
              <a:defRPr/>
            </a:pPr>
            <a:fld id="{C52FC441-BDE3-4203-B738-1C6E968BB01A}" type="slidenum">
              <a:rPr lang="en-US"/>
            </a:fld>
            <a:endParaRPr lang="zh-CN"/>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showMasterPhAnim="0" userDrawn="1">
  <p:cSld name="两栏内容">
    <p:spTree>
      <p:nvGrpSpPr>
        <p:cNvPr id="1" name=""/>
        <p:cNvGrpSpPr/>
        <p:nvPr/>
      </p:nvGrpSpPr>
      <p:grpSpPr bwMode="auto">
        <a:xfrm>
          <a:off x="0" y="0"/>
          <a:ext cx="0" cy="0"/>
          <a:chOff x="0" y="0"/>
          <a:chExt cx="0" cy="0"/>
        </a:xfrm>
      </p:grpSpPr>
      <p:sp>
        <p:nvSpPr>
          <p:cNvPr id="2" name="标题 1"/>
          <p:cNvSpPr>
            <a:spLocks noGrp="1"/>
          </p:cNvSpPr>
          <p:nvPr>
            <p:ph type="title"/>
          </p:nvPr>
        </p:nvSpPr>
        <p:spPr bwMode="auto"/>
        <p:txBody>
          <a:bodyPr/>
          <a:lstStyle/>
          <a:p>
            <a:pPr>
              <a:defRPr/>
            </a:pPr>
            <a:r>
              <a:rPr lang="zh-CN"/>
              <a:t>单击此处编辑母版标题样式</a:t>
            </a:r>
            <a:endParaRPr lang="zh-CN"/>
          </a:p>
        </p:txBody>
      </p:sp>
      <p:sp>
        <p:nvSpPr>
          <p:cNvPr id="3" name="内容占位符 2"/>
          <p:cNvSpPr>
            <a:spLocks noGrp="1"/>
          </p:cNvSpPr>
          <p:nvPr>
            <p:ph sz="half" idx="1"/>
          </p:nvPr>
        </p:nvSpPr>
        <p:spPr bwMode="auto">
          <a:xfrm>
            <a:off x="609600" y="1600205"/>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defRPr/>
            </a:pPr>
            <a:r>
              <a:rPr lang="zh-CN"/>
              <a:t>单击此处编辑母版文本样式</a:t>
            </a:r>
            <a:endParaRPr lang="zh-CN"/>
          </a:p>
          <a:p>
            <a:pPr lvl="1">
              <a:defRPr/>
            </a:pPr>
            <a:r>
              <a:rPr lang="zh-CN"/>
              <a:t>第二级</a:t>
            </a:r>
            <a:endParaRPr lang="zh-CN"/>
          </a:p>
          <a:p>
            <a:pPr lvl="2">
              <a:defRPr/>
            </a:pPr>
            <a:r>
              <a:rPr lang="zh-CN"/>
              <a:t>第三级</a:t>
            </a:r>
            <a:endParaRPr lang="zh-CN"/>
          </a:p>
          <a:p>
            <a:pPr lvl="3">
              <a:defRPr/>
            </a:pPr>
            <a:r>
              <a:rPr lang="zh-CN"/>
              <a:t>第四级</a:t>
            </a:r>
            <a:endParaRPr lang="zh-CN"/>
          </a:p>
          <a:p>
            <a:pPr lvl="4">
              <a:defRPr/>
            </a:pPr>
            <a:r>
              <a:rPr lang="zh-CN"/>
              <a:t>第五级</a:t>
            </a:r>
            <a:endParaRPr lang="zh-CN"/>
          </a:p>
        </p:txBody>
      </p:sp>
      <p:sp>
        <p:nvSpPr>
          <p:cNvPr id="4" name="内容占位符 3"/>
          <p:cNvSpPr>
            <a:spLocks noGrp="1"/>
          </p:cNvSpPr>
          <p:nvPr>
            <p:ph sz="half" idx="2"/>
          </p:nvPr>
        </p:nvSpPr>
        <p:spPr bwMode="auto">
          <a:xfrm>
            <a:off x="6197600" y="1600205"/>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defRPr/>
            </a:pPr>
            <a:r>
              <a:rPr lang="zh-CN"/>
              <a:t>单击此处编辑母版文本样式</a:t>
            </a:r>
            <a:endParaRPr lang="zh-CN"/>
          </a:p>
          <a:p>
            <a:pPr lvl="1">
              <a:defRPr/>
            </a:pPr>
            <a:r>
              <a:rPr lang="zh-CN"/>
              <a:t>第二级</a:t>
            </a:r>
            <a:endParaRPr lang="zh-CN"/>
          </a:p>
          <a:p>
            <a:pPr lvl="2">
              <a:defRPr/>
            </a:pPr>
            <a:r>
              <a:rPr lang="zh-CN"/>
              <a:t>第三级</a:t>
            </a:r>
            <a:endParaRPr lang="zh-CN"/>
          </a:p>
          <a:p>
            <a:pPr lvl="3">
              <a:defRPr/>
            </a:pPr>
            <a:r>
              <a:rPr lang="zh-CN"/>
              <a:t>第四级</a:t>
            </a:r>
            <a:endParaRPr lang="zh-CN"/>
          </a:p>
          <a:p>
            <a:pPr lvl="4">
              <a:defRPr/>
            </a:pPr>
            <a:r>
              <a:rPr lang="zh-CN"/>
              <a:t>第五级</a:t>
            </a:r>
            <a:endParaRPr lang="zh-CN"/>
          </a:p>
        </p:txBody>
      </p:sp>
      <p:sp>
        <p:nvSpPr>
          <p:cNvPr id="5" name="日期占位符 4"/>
          <p:cNvSpPr>
            <a:spLocks noGrp="1"/>
          </p:cNvSpPr>
          <p:nvPr>
            <p:ph type="dt" sz="half" idx="10"/>
          </p:nvPr>
        </p:nvSpPr>
        <p:spPr bwMode="auto">
          <a:xfrm>
            <a:off x="609600" y="6356355"/>
            <a:ext cx="2844800" cy="365125"/>
          </a:xfrm>
          <a:prstGeom prst="rect">
            <a:avLst/>
          </a:prstGeom>
        </p:spPr>
        <p:txBody>
          <a:bodyPr/>
          <a:lstStyle>
            <a:lvl1pPr>
              <a:spcBef>
                <a:spcPts val="0"/>
              </a:spcBef>
              <a:spcAft>
                <a:spcPts val="0"/>
              </a:spcAft>
              <a:defRPr>
                <a:solidFill>
                  <a:prstClr val="black"/>
                </a:solidFill>
                <a:latin typeface="+mn-lt"/>
                <a:ea typeface="+mn-ea"/>
              </a:defRPr>
            </a:lvl1pPr>
          </a:lstStyle>
          <a:p>
            <a:pPr>
              <a:defRPr/>
            </a:pPr>
            <a:fld id="{1F396EBD-847C-4496-98EF-F788C5E8FB26}" type="datetimeFigureOut">
              <a:rPr lang="en-US"/>
            </a:fld>
            <a:endParaRPr lang="zh-CN"/>
          </a:p>
        </p:txBody>
      </p:sp>
      <p:sp>
        <p:nvSpPr>
          <p:cNvPr id="6" name="页脚占位符 5"/>
          <p:cNvSpPr>
            <a:spLocks noGrp="1"/>
          </p:cNvSpPr>
          <p:nvPr>
            <p:ph type="ftr" sz="quarter" idx="11"/>
          </p:nvPr>
        </p:nvSpPr>
        <p:spPr bwMode="auto">
          <a:xfrm>
            <a:off x="4191000" y="6357943"/>
            <a:ext cx="3835400" cy="363537"/>
          </a:xfrm>
          <a:prstGeom prst="rect">
            <a:avLst/>
          </a:prstGeom>
        </p:spPr>
        <p:txBody>
          <a:bodyPr/>
          <a:lstStyle>
            <a:lvl1pPr>
              <a:spcBef>
                <a:spcPts val="0"/>
              </a:spcBef>
              <a:spcAft>
                <a:spcPts val="0"/>
              </a:spcAft>
              <a:defRPr>
                <a:solidFill>
                  <a:prstClr val="black"/>
                </a:solidFill>
                <a:latin typeface="+mn-lt"/>
                <a:ea typeface="+mn-ea"/>
              </a:defRPr>
            </a:lvl1pPr>
          </a:lstStyle>
          <a:p>
            <a:pPr>
              <a:defRPr/>
            </a:pPr>
            <a:endParaRPr lang="zh-CN"/>
          </a:p>
        </p:txBody>
      </p:sp>
      <p:sp>
        <p:nvSpPr>
          <p:cNvPr id="7" name="灯片编号占位符 6"/>
          <p:cNvSpPr>
            <a:spLocks noGrp="1"/>
          </p:cNvSpPr>
          <p:nvPr>
            <p:ph type="sldNum" sz="quarter" idx="12"/>
          </p:nvPr>
        </p:nvSpPr>
        <p:spPr bwMode="auto">
          <a:xfrm>
            <a:off x="8737600" y="6356355"/>
            <a:ext cx="2844800" cy="365125"/>
          </a:xfrm>
          <a:prstGeom prst="rect">
            <a:avLst/>
          </a:prstGeom>
        </p:spPr>
        <p:txBody>
          <a:bodyPr vert="horz" wrap="square" lIns="91440" tIns="45720" rIns="91440" bIns="45720" numCol="1" anchor="t" anchorCtr="0" compatLnSpc="1"/>
          <a:lstStyle>
            <a:lvl1pPr>
              <a:defRPr>
                <a:solidFill>
                  <a:prstClr val="black"/>
                </a:solidFill>
                <a:latin typeface="Calibri"/>
                <a:ea typeface="宋体"/>
              </a:defRPr>
            </a:lvl1pPr>
          </a:lstStyle>
          <a:p>
            <a:pPr>
              <a:defRPr/>
            </a:pPr>
            <a:fld id="{A2D72D7C-BC5E-46C9-B3C5-895FE5FE0E76}" type="slidenum">
              <a:rPr lang="en-US"/>
            </a:fld>
            <a:endParaRPr lang="zh-CN"/>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showMasterPhAnim="0" userDrawn="1">
  <p:cSld name="比较">
    <p:spTree>
      <p:nvGrpSpPr>
        <p:cNvPr id="1" name=""/>
        <p:cNvGrpSpPr/>
        <p:nvPr/>
      </p:nvGrpSpPr>
      <p:grpSpPr bwMode="auto">
        <a:xfrm>
          <a:off x="0" y="0"/>
          <a:ext cx="0" cy="0"/>
          <a:chOff x="0" y="0"/>
          <a:chExt cx="0" cy="0"/>
        </a:xfrm>
      </p:grpSpPr>
      <p:sp>
        <p:nvSpPr>
          <p:cNvPr id="2" name="标题 1"/>
          <p:cNvSpPr>
            <a:spLocks noGrp="1"/>
          </p:cNvSpPr>
          <p:nvPr>
            <p:ph type="title"/>
          </p:nvPr>
        </p:nvSpPr>
        <p:spPr bwMode="auto"/>
        <p:txBody>
          <a:bodyPr/>
          <a:lstStyle>
            <a:lvl1pPr>
              <a:defRPr/>
            </a:lvl1pPr>
          </a:lstStyle>
          <a:p>
            <a:pPr>
              <a:defRPr/>
            </a:pPr>
            <a:r>
              <a:rPr lang="zh-CN"/>
              <a:t>单击此处编辑母版标题样式</a:t>
            </a:r>
            <a:endParaRPr lang="zh-CN"/>
          </a:p>
        </p:txBody>
      </p:sp>
      <p:sp>
        <p:nvSpPr>
          <p:cNvPr id="3" name="文本占位符 2"/>
          <p:cNvSpPr>
            <a:spLocks noGrp="1"/>
          </p:cNvSpPr>
          <p:nvPr>
            <p:ph type="body" idx="1"/>
          </p:nvPr>
        </p:nvSpPr>
        <p:spPr bwMode="auto">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zh-CN"/>
              <a:t>单击此处编辑母版文本样式</a:t>
            </a:r>
            <a:endParaRPr lang="zh-CN"/>
          </a:p>
        </p:txBody>
      </p:sp>
      <p:sp>
        <p:nvSpPr>
          <p:cNvPr id="4" name="内容占位符 3"/>
          <p:cNvSpPr>
            <a:spLocks noGrp="1"/>
          </p:cNvSpPr>
          <p:nvPr>
            <p:ph sz="half" idx="2"/>
          </p:nvPr>
        </p:nvSpPr>
        <p:spPr bwMode="auto">
          <a:xfrm>
            <a:off x="609600" y="2174875"/>
            <a:ext cx="538691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a:pPr>
            <a:r>
              <a:rPr lang="zh-CN"/>
              <a:t>单击此处编辑母版文本样式</a:t>
            </a:r>
            <a:endParaRPr lang="zh-CN"/>
          </a:p>
          <a:p>
            <a:pPr lvl="1">
              <a:defRPr/>
            </a:pPr>
            <a:r>
              <a:rPr lang="zh-CN"/>
              <a:t>第二级</a:t>
            </a:r>
            <a:endParaRPr lang="zh-CN"/>
          </a:p>
          <a:p>
            <a:pPr lvl="2">
              <a:defRPr/>
            </a:pPr>
            <a:r>
              <a:rPr lang="zh-CN"/>
              <a:t>第三级</a:t>
            </a:r>
            <a:endParaRPr lang="zh-CN"/>
          </a:p>
          <a:p>
            <a:pPr lvl="3">
              <a:defRPr/>
            </a:pPr>
            <a:r>
              <a:rPr lang="zh-CN"/>
              <a:t>第四级</a:t>
            </a:r>
            <a:endParaRPr lang="zh-CN"/>
          </a:p>
          <a:p>
            <a:pPr lvl="4">
              <a:defRPr/>
            </a:pPr>
            <a:r>
              <a:rPr lang="zh-CN"/>
              <a:t>第五级</a:t>
            </a:r>
            <a:endParaRPr lang="zh-CN"/>
          </a:p>
        </p:txBody>
      </p:sp>
      <p:sp>
        <p:nvSpPr>
          <p:cNvPr id="5" name="文本占位符 4"/>
          <p:cNvSpPr>
            <a:spLocks noGrp="1"/>
          </p:cNvSpPr>
          <p:nvPr>
            <p:ph type="body" sz="quarter" idx="3"/>
          </p:nvPr>
        </p:nvSpPr>
        <p:spPr bwMode="auto">
          <a:xfrm>
            <a:off x="6193370"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zh-CN"/>
              <a:t>单击此处编辑母版文本样式</a:t>
            </a:r>
            <a:endParaRPr lang="zh-CN"/>
          </a:p>
        </p:txBody>
      </p:sp>
      <p:sp>
        <p:nvSpPr>
          <p:cNvPr id="6" name="内容占位符 5"/>
          <p:cNvSpPr>
            <a:spLocks noGrp="1"/>
          </p:cNvSpPr>
          <p:nvPr>
            <p:ph sz="quarter" idx="4"/>
          </p:nvPr>
        </p:nvSpPr>
        <p:spPr bwMode="auto">
          <a:xfrm>
            <a:off x="6193370" y="2174875"/>
            <a:ext cx="538903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defRPr/>
            </a:pPr>
            <a:r>
              <a:rPr lang="zh-CN"/>
              <a:t>单击此处编辑母版文本样式</a:t>
            </a:r>
            <a:endParaRPr lang="zh-CN"/>
          </a:p>
          <a:p>
            <a:pPr lvl="1">
              <a:defRPr/>
            </a:pPr>
            <a:r>
              <a:rPr lang="zh-CN"/>
              <a:t>第二级</a:t>
            </a:r>
            <a:endParaRPr lang="zh-CN"/>
          </a:p>
          <a:p>
            <a:pPr lvl="2">
              <a:defRPr/>
            </a:pPr>
            <a:r>
              <a:rPr lang="zh-CN"/>
              <a:t>第三级</a:t>
            </a:r>
            <a:endParaRPr lang="zh-CN"/>
          </a:p>
          <a:p>
            <a:pPr lvl="3">
              <a:defRPr/>
            </a:pPr>
            <a:r>
              <a:rPr lang="zh-CN"/>
              <a:t>第四级</a:t>
            </a:r>
            <a:endParaRPr lang="zh-CN"/>
          </a:p>
          <a:p>
            <a:pPr lvl="4">
              <a:defRPr/>
            </a:pPr>
            <a:r>
              <a:rPr lang="zh-CN"/>
              <a:t>第五级</a:t>
            </a:r>
            <a:endParaRPr lang="zh-CN"/>
          </a:p>
        </p:txBody>
      </p:sp>
      <p:sp>
        <p:nvSpPr>
          <p:cNvPr id="7" name="日期占位符 6"/>
          <p:cNvSpPr>
            <a:spLocks noGrp="1"/>
          </p:cNvSpPr>
          <p:nvPr>
            <p:ph type="dt" sz="half" idx="10"/>
          </p:nvPr>
        </p:nvSpPr>
        <p:spPr bwMode="auto">
          <a:xfrm>
            <a:off x="609600" y="6356355"/>
            <a:ext cx="2844800" cy="365125"/>
          </a:xfrm>
          <a:prstGeom prst="rect">
            <a:avLst/>
          </a:prstGeom>
        </p:spPr>
        <p:txBody>
          <a:bodyPr/>
          <a:lstStyle>
            <a:lvl1pPr>
              <a:spcBef>
                <a:spcPts val="0"/>
              </a:spcBef>
              <a:spcAft>
                <a:spcPts val="0"/>
              </a:spcAft>
              <a:defRPr>
                <a:solidFill>
                  <a:prstClr val="black"/>
                </a:solidFill>
                <a:latin typeface="+mn-lt"/>
                <a:ea typeface="+mn-ea"/>
              </a:defRPr>
            </a:lvl1pPr>
          </a:lstStyle>
          <a:p>
            <a:pPr>
              <a:defRPr/>
            </a:pPr>
            <a:fld id="{2AD2E488-7FA9-4643-AE08-FDC5EF4D7761}" type="datetimeFigureOut">
              <a:rPr lang="en-US"/>
            </a:fld>
            <a:endParaRPr lang="zh-CN"/>
          </a:p>
        </p:txBody>
      </p:sp>
      <p:sp>
        <p:nvSpPr>
          <p:cNvPr id="8" name="页脚占位符 7"/>
          <p:cNvSpPr>
            <a:spLocks noGrp="1"/>
          </p:cNvSpPr>
          <p:nvPr>
            <p:ph type="ftr" sz="quarter" idx="11"/>
          </p:nvPr>
        </p:nvSpPr>
        <p:spPr bwMode="auto">
          <a:xfrm>
            <a:off x="4191000" y="6357943"/>
            <a:ext cx="3835400" cy="363537"/>
          </a:xfrm>
          <a:prstGeom prst="rect">
            <a:avLst/>
          </a:prstGeom>
        </p:spPr>
        <p:txBody>
          <a:bodyPr/>
          <a:lstStyle>
            <a:lvl1pPr>
              <a:spcBef>
                <a:spcPts val="0"/>
              </a:spcBef>
              <a:spcAft>
                <a:spcPts val="0"/>
              </a:spcAft>
              <a:defRPr>
                <a:solidFill>
                  <a:prstClr val="black"/>
                </a:solidFill>
                <a:latin typeface="+mn-lt"/>
                <a:ea typeface="+mn-ea"/>
              </a:defRPr>
            </a:lvl1pPr>
          </a:lstStyle>
          <a:p>
            <a:pPr>
              <a:defRPr/>
            </a:pPr>
            <a:endParaRPr lang="zh-CN"/>
          </a:p>
        </p:txBody>
      </p:sp>
      <p:sp>
        <p:nvSpPr>
          <p:cNvPr id="9" name="灯片编号占位符 8"/>
          <p:cNvSpPr>
            <a:spLocks noGrp="1"/>
          </p:cNvSpPr>
          <p:nvPr>
            <p:ph type="sldNum" sz="quarter" idx="12"/>
          </p:nvPr>
        </p:nvSpPr>
        <p:spPr bwMode="auto">
          <a:xfrm>
            <a:off x="8737600" y="6356355"/>
            <a:ext cx="2844800" cy="365125"/>
          </a:xfrm>
          <a:prstGeom prst="rect">
            <a:avLst/>
          </a:prstGeom>
        </p:spPr>
        <p:txBody>
          <a:bodyPr vert="horz" wrap="square" lIns="91440" tIns="45720" rIns="91440" bIns="45720" numCol="1" anchor="t" anchorCtr="0" compatLnSpc="1"/>
          <a:lstStyle>
            <a:lvl1pPr>
              <a:defRPr>
                <a:solidFill>
                  <a:prstClr val="black"/>
                </a:solidFill>
                <a:latin typeface="Calibri"/>
                <a:ea typeface="宋体"/>
              </a:defRPr>
            </a:lvl1pPr>
          </a:lstStyle>
          <a:p>
            <a:pPr>
              <a:defRPr/>
            </a:pPr>
            <a:fld id="{29D3D94F-5E1C-4BA1-8EF8-56BB39FDFE72}" type="slidenum">
              <a:rPr lang="en-US"/>
            </a:fld>
            <a:endParaRPr lang="zh-CN"/>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showMasterPhAnim="0" userDrawn="1">
  <p:cSld name="仅标题">
    <p:spTree>
      <p:nvGrpSpPr>
        <p:cNvPr id="1" name=""/>
        <p:cNvGrpSpPr/>
        <p:nvPr/>
      </p:nvGrpSpPr>
      <p:grpSpPr bwMode="auto">
        <a:xfrm>
          <a:off x="0" y="0"/>
          <a:ext cx="0" cy="0"/>
          <a:chOff x="0" y="0"/>
          <a:chExt cx="0" cy="0"/>
        </a:xfrm>
      </p:grpSpPr>
      <p:sp>
        <p:nvSpPr>
          <p:cNvPr id="2" name="标题 1"/>
          <p:cNvSpPr>
            <a:spLocks noGrp="1"/>
          </p:cNvSpPr>
          <p:nvPr>
            <p:ph type="title"/>
          </p:nvPr>
        </p:nvSpPr>
        <p:spPr bwMode="auto"/>
        <p:txBody>
          <a:bodyPr/>
          <a:lstStyle/>
          <a:p>
            <a:pPr>
              <a:defRPr/>
            </a:pPr>
            <a:r>
              <a:rPr lang="zh-CN"/>
              <a:t>单击此处编辑母版标题样式</a:t>
            </a:r>
            <a:endParaRPr lang="zh-CN"/>
          </a:p>
        </p:txBody>
      </p:sp>
      <p:sp>
        <p:nvSpPr>
          <p:cNvPr id="3" name="日期占位符 2"/>
          <p:cNvSpPr>
            <a:spLocks noGrp="1"/>
          </p:cNvSpPr>
          <p:nvPr>
            <p:ph type="dt" sz="half" idx="10"/>
          </p:nvPr>
        </p:nvSpPr>
        <p:spPr bwMode="auto">
          <a:xfrm>
            <a:off x="609600" y="6356355"/>
            <a:ext cx="2844800" cy="365125"/>
          </a:xfrm>
          <a:prstGeom prst="rect">
            <a:avLst/>
          </a:prstGeom>
        </p:spPr>
        <p:txBody>
          <a:bodyPr/>
          <a:lstStyle>
            <a:lvl1pPr>
              <a:spcBef>
                <a:spcPts val="0"/>
              </a:spcBef>
              <a:spcAft>
                <a:spcPts val="0"/>
              </a:spcAft>
              <a:defRPr>
                <a:solidFill>
                  <a:prstClr val="black"/>
                </a:solidFill>
                <a:latin typeface="+mn-lt"/>
                <a:ea typeface="+mn-ea"/>
              </a:defRPr>
            </a:lvl1pPr>
          </a:lstStyle>
          <a:p>
            <a:pPr>
              <a:defRPr/>
            </a:pPr>
            <a:fld id="{8D55272E-0740-4B63-BE12-8B8B00566762}" type="datetimeFigureOut">
              <a:rPr lang="en-US"/>
            </a:fld>
            <a:endParaRPr lang="zh-CN"/>
          </a:p>
        </p:txBody>
      </p:sp>
      <p:sp>
        <p:nvSpPr>
          <p:cNvPr id="4" name="页脚占位符 3"/>
          <p:cNvSpPr>
            <a:spLocks noGrp="1"/>
          </p:cNvSpPr>
          <p:nvPr>
            <p:ph type="ftr" sz="quarter" idx="11"/>
          </p:nvPr>
        </p:nvSpPr>
        <p:spPr bwMode="auto">
          <a:xfrm>
            <a:off x="4191000" y="6357943"/>
            <a:ext cx="3835400" cy="363537"/>
          </a:xfrm>
          <a:prstGeom prst="rect">
            <a:avLst/>
          </a:prstGeom>
        </p:spPr>
        <p:txBody>
          <a:bodyPr/>
          <a:lstStyle>
            <a:lvl1pPr>
              <a:spcBef>
                <a:spcPts val="0"/>
              </a:spcBef>
              <a:spcAft>
                <a:spcPts val="0"/>
              </a:spcAft>
              <a:defRPr>
                <a:solidFill>
                  <a:prstClr val="black"/>
                </a:solidFill>
                <a:latin typeface="+mn-lt"/>
                <a:ea typeface="+mn-ea"/>
              </a:defRPr>
            </a:lvl1pPr>
          </a:lstStyle>
          <a:p>
            <a:pPr>
              <a:defRPr/>
            </a:pPr>
            <a:endParaRPr lang="zh-CN"/>
          </a:p>
        </p:txBody>
      </p:sp>
      <p:sp>
        <p:nvSpPr>
          <p:cNvPr id="5" name="灯片编号占位符 4"/>
          <p:cNvSpPr>
            <a:spLocks noGrp="1"/>
          </p:cNvSpPr>
          <p:nvPr>
            <p:ph type="sldNum" sz="quarter" idx="12"/>
          </p:nvPr>
        </p:nvSpPr>
        <p:spPr bwMode="auto">
          <a:xfrm>
            <a:off x="8737600" y="6356355"/>
            <a:ext cx="2844800" cy="365125"/>
          </a:xfrm>
          <a:prstGeom prst="rect">
            <a:avLst/>
          </a:prstGeom>
        </p:spPr>
        <p:txBody>
          <a:bodyPr vert="horz" wrap="square" lIns="91440" tIns="45720" rIns="91440" bIns="45720" numCol="1" anchor="t" anchorCtr="0" compatLnSpc="1"/>
          <a:lstStyle>
            <a:lvl1pPr>
              <a:defRPr>
                <a:solidFill>
                  <a:prstClr val="black"/>
                </a:solidFill>
                <a:latin typeface="Calibri"/>
                <a:ea typeface="宋体"/>
              </a:defRPr>
            </a:lvl1pPr>
          </a:lstStyle>
          <a:p>
            <a:pPr>
              <a:defRPr/>
            </a:pPr>
            <a:fld id="{05A34446-C73C-4664-85B9-17BA0A960A80}" type="slidenum">
              <a:rPr lang="en-US"/>
            </a:fld>
            <a:endParaRPr lang="zh-CN"/>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showMasterPhAnim="0" userDrawn="1">
  <p:cSld name="空白">
    <p:spTree>
      <p:nvGrpSpPr>
        <p:cNvPr id="1" name=""/>
        <p:cNvGrpSpPr/>
        <p:nvPr/>
      </p:nvGrpSpPr>
      <p:grpSpPr bwMode="auto">
        <a:xfrm>
          <a:off x="0" y="0"/>
          <a:ext cx="0" cy="0"/>
          <a:chOff x="0" y="0"/>
          <a:chExt cx="0" cy="0"/>
        </a:xfrm>
      </p:grpSpPr>
      <p:sp>
        <p:nvSpPr>
          <p:cNvPr id="2" name="日期占位符 1"/>
          <p:cNvSpPr>
            <a:spLocks noGrp="1"/>
          </p:cNvSpPr>
          <p:nvPr>
            <p:ph type="dt" sz="half" idx="10"/>
          </p:nvPr>
        </p:nvSpPr>
        <p:spPr bwMode="auto">
          <a:xfrm>
            <a:off x="609600" y="6356355"/>
            <a:ext cx="2844800" cy="365125"/>
          </a:xfrm>
          <a:prstGeom prst="rect">
            <a:avLst/>
          </a:prstGeom>
        </p:spPr>
        <p:txBody>
          <a:bodyPr/>
          <a:lstStyle>
            <a:lvl1pPr>
              <a:spcBef>
                <a:spcPts val="0"/>
              </a:spcBef>
              <a:spcAft>
                <a:spcPts val="0"/>
              </a:spcAft>
              <a:defRPr>
                <a:solidFill>
                  <a:prstClr val="black"/>
                </a:solidFill>
                <a:latin typeface="+mn-lt"/>
                <a:ea typeface="+mn-ea"/>
              </a:defRPr>
            </a:lvl1pPr>
          </a:lstStyle>
          <a:p>
            <a:pPr>
              <a:defRPr/>
            </a:pPr>
            <a:fld id="{EE4D1A85-E8FE-4BC3-9035-8550ABAF5D77}" type="datetimeFigureOut">
              <a:rPr lang="en-US"/>
            </a:fld>
            <a:endParaRPr lang="zh-CN"/>
          </a:p>
        </p:txBody>
      </p:sp>
      <p:sp>
        <p:nvSpPr>
          <p:cNvPr id="3" name="页脚占位符 2"/>
          <p:cNvSpPr>
            <a:spLocks noGrp="1"/>
          </p:cNvSpPr>
          <p:nvPr>
            <p:ph type="ftr" sz="quarter" idx="11"/>
          </p:nvPr>
        </p:nvSpPr>
        <p:spPr bwMode="auto">
          <a:xfrm>
            <a:off x="4191000" y="6357943"/>
            <a:ext cx="3835400" cy="363537"/>
          </a:xfrm>
          <a:prstGeom prst="rect">
            <a:avLst/>
          </a:prstGeom>
        </p:spPr>
        <p:txBody>
          <a:bodyPr/>
          <a:lstStyle>
            <a:lvl1pPr>
              <a:spcBef>
                <a:spcPts val="0"/>
              </a:spcBef>
              <a:spcAft>
                <a:spcPts val="0"/>
              </a:spcAft>
              <a:defRPr>
                <a:solidFill>
                  <a:prstClr val="black"/>
                </a:solidFill>
                <a:latin typeface="+mn-lt"/>
                <a:ea typeface="+mn-ea"/>
              </a:defRPr>
            </a:lvl1pPr>
          </a:lstStyle>
          <a:p>
            <a:pPr>
              <a:defRPr/>
            </a:pPr>
            <a:endParaRPr lang="zh-CN"/>
          </a:p>
        </p:txBody>
      </p:sp>
      <p:sp>
        <p:nvSpPr>
          <p:cNvPr id="4" name="灯片编号占位符 3"/>
          <p:cNvSpPr>
            <a:spLocks noGrp="1"/>
          </p:cNvSpPr>
          <p:nvPr>
            <p:ph type="sldNum" sz="quarter" idx="12"/>
          </p:nvPr>
        </p:nvSpPr>
        <p:spPr bwMode="auto">
          <a:xfrm>
            <a:off x="8737600" y="6356355"/>
            <a:ext cx="2844800" cy="365125"/>
          </a:xfrm>
          <a:prstGeom prst="rect">
            <a:avLst/>
          </a:prstGeom>
        </p:spPr>
        <p:txBody>
          <a:bodyPr vert="horz" wrap="square" lIns="91440" tIns="45720" rIns="91440" bIns="45720" numCol="1" anchor="t" anchorCtr="0" compatLnSpc="1"/>
          <a:lstStyle>
            <a:lvl1pPr>
              <a:defRPr>
                <a:solidFill>
                  <a:prstClr val="black"/>
                </a:solidFill>
                <a:latin typeface="Calibri"/>
                <a:ea typeface="宋体"/>
              </a:defRPr>
            </a:lvl1pPr>
          </a:lstStyle>
          <a:p>
            <a:pPr>
              <a:defRPr/>
            </a:pPr>
            <a:fld id="{4905D85D-0324-42CD-B69E-6D9836A5E3DC}" type="slidenum">
              <a:rPr lang="en-US"/>
            </a:fld>
            <a:endParaRPr lang="zh-CN"/>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showMasterPhAnim="0" userDrawn="1">
  <p:cSld name="内容与标题">
    <p:spTree>
      <p:nvGrpSpPr>
        <p:cNvPr id="1" name=""/>
        <p:cNvGrpSpPr/>
        <p:nvPr/>
      </p:nvGrpSpPr>
      <p:grpSpPr bwMode="auto">
        <a:xfrm>
          <a:off x="0" y="0"/>
          <a:ext cx="0" cy="0"/>
          <a:chOff x="0" y="0"/>
          <a:chExt cx="0" cy="0"/>
        </a:xfrm>
      </p:grpSpPr>
      <p:sp>
        <p:nvSpPr>
          <p:cNvPr id="2" name="标题 1"/>
          <p:cNvSpPr>
            <a:spLocks noGrp="1"/>
          </p:cNvSpPr>
          <p:nvPr>
            <p:ph type="title"/>
          </p:nvPr>
        </p:nvSpPr>
        <p:spPr bwMode="auto">
          <a:xfrm>
            <a:off x="609603" y="273050"/>
            <a:ext cx="4011084" cy="1162050"/>
          </a:xfrm>
        </p:spPr>
        <p:txBody>
          <a:bodyPr anchor="b"/>
          <a:lstStyle>
            <a:lvl1pPr algn="l">
              <a:defRPr sz="2000" b="1"/>
            </a:lvl1pPr>
          </a:lstStyle>
          <a:p>
            <a:pPr>
              <a:defRPr/>
            </a:pPr>
            <a:r>
              <a:rPr lang="zh-CN"/>
              <a:t>单击此处编辑母版标题样式</a:t>
            </a:r>
            <a:endParaRPr lang="zh-CN"/>
          </a:p>
        </p:txBody>
      </p:sp>
      <p:sp>
        <p:nvSpPr>
          <p:cNvPr id="3" name="内容占位符 2"/>
          <p:cNvSpPr>
            <a:spLocks noGrp="1"/>
          </p:cNvSpPr>
          <p:nvPr>
            <p:ph idx="1"/>
          </p:nvPr>
        </p:nvSpPr>
        <p:spPr bwMode="auto">
          <a:xfrm>
            <a:off x="4766732" y="273055"/>
            <a:ext cx="681566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rPr lang="zh-CN"/>
              <a:t>单击此处编辑母版文本样式</a:t>
            </a:r>
            <a:endParaRPr lang="zh-CN"/>
          </a:p>
          <a:p>
            <a:pPr lvl="1">
              <a:defRPr/>
            </a:pPr>
            <a:r>
              <a:rPr lang="zh-CN"/>
              <a:t>第二级</a:t>
            </a:r>
            <a:endParaRPr lang="zh-CN"/>
          </a:p>
          <a:p>
            <a:pPr lvl="2">
              <a:defRPr/>
            </a:pPr>
            <a:r>
              <a:rPr lang="zh-CN"/>
              <a:t>第三级</a:t>
            </a:r>
            <a:endParaRPr lang="zh-CN"/>
          </a:p>
          <a:p>
            <a:pPr lvl="3">
              <a:defRPr/>
            </a:pPr>
            <a:r>
              <a:rPr lang="zh-CN"/>
              <a:t>第四级</a:t>
            </a:r>
            <a:endParaRPr lang="zh-CN"/>
          </a:p>
          <a:p>
            <a:pPr lvl="4">
              <a:defRPr/>
            </a:pPr>
            <a:r>
              <a:rPr lang="zh-CN"/>
              <a:t>第五级</a:t>
            </a:r>
            <a:endParaRPr lang="zh-CN"/>
          </a:p>
        </p:txBody>
      </p:sp>
      <p:sp>
        <p:nvSpPr>
          <p:cNvPr id="4" name="文本占位符 3"/>
          <p:cNvSpPr>
            <a:spLocks noGrp="1"/>
          </p:cNvSpPr>
          <p:nvPr>
            <p:ph type="body" sz="half" idx="2"/>
          </p:nvPr>
        </p:nvSpPr>
        <p:spPr bwMode="auto">
          <a:xfrm>
            <a:off x="609603" y="1435103"/>
            <a:ext cx="4011084"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defRPr/>
            </a:pPr>
            <a:r>
              <a:rPr lang="zh-CN"/>
              <a:t>单击此处编辑母版文本样式</a:t>
            </a:r>
            <a:endParaRPr lang="zh-CN"/>
          </a:p>
        </p:txBody>
      </p:sp>
      <p:sp>
        <p:nvSpPr>
          <p:cNvPr id="5" name="日期占位符 4"/>
          <p:cNvSpPr>
            <a:spLocks noGrp="1"/>
          </p:cNvSpPr>
          <p:nvPr>
            <p:ph type="dt" sz="half" idx="10"/>
          </p:nvPr>
        </p:nvSpPr>
        <p:spPr bwMode="auto">
          <a:xfrm>
            <a:off x="609600" y="6356355"/>
            <a:ext cx="2844800" cy="365125"/>
          </a:xfrm>
          <a:prstGeom prst="rect">
            <a:avLst/>
          </a:prstGeom>
        </p:spPr>
        <p:txBody>
          <a:bodyPr/>
          <a:lstStyle>
            <a:lvl1pPr>
              <a:spcBef>
                <a:spcPts val="0"/>
              </a:spcBef>
              <a:spcAft>
                <a:spcPts val="0"/>
              </a:spcAft>
              <a:defRPr>
                <a:solidFill>
                  <a:prstClr val="black"/>
                </a:solidFill>
                <a:latin typeface="+mn-lt"/>
                <a:ea typeface="+mn-ea"/>
              </a:defRPr>
            </a:lvl1pPr>
          </a:lstStyle>
          <a:p>
            <a:pPr>
              <a:defRPr/>
            </a:pPr>
            <a:fld id="{014DA1E4-75A3-4DBD-BE51-BA30C2CCE58D}" type="datetimeFigureOut">
              <a:rPr lang="en-US"/>
            </a:fld>
            <a:endParaRPr lang="zh-CN"/>
          </a:p>
        </p:txBody>
      </p:sp>
      <p:sp>
        <p:nvSpPr>
          <p:cNvPr id="6" name="页脚占位符 5"/>
          <p:cNvSpPr>
            <a:spLocks noGrp="1"/>
          </p:cNvSpPr>
          <p:nvPr>
            <p:ph type="ftr" sz="quarter" idx="11"/>
          </p:nvPr>
        </p:nvSpPr>
        <p:spPr bwMode="auto">
          <a:xfrm>
            <a:off x="4191000" y="6357943"/>
            <a:ext cx="3835400" cy="363537"/>
          </a:xfrm>
          <a:prstGeom prst="rect">
            <a:avLst/>
          </a:prstGeom>
        </p:spPr>
        <p:txBody>
          <a:bodyPr/>
          <a:lstStyle>
            <a:lvl1pPr>
              <a:spcBef>
                <a:spcPts val="0"/>
              </a:spcBef>
              <a:spcAft>
                <a:spcPts val="0"/>
              </a:spcAft>
              <a:defRPr>
                <a:solidFill>
                  <a:prstClr val="black"/>
                </a:solidFill>
                <a:latin typeface="+mn-lt"/>
                <a:ea typeface="+mn-ea"/>
              </a:defRPr>
            </a:lvl1pPr>
          </a:lstStyle>
          <a:p>
            <a:pPr>
              <a:defRPr/>
            </a:pPr>
            <a:endParaRPr lang="zh-CN"/>
          </a:p>
        </p:txBody>
      </p:sp>
      <p:sp>
        <p:nvSpPr>
          <p:cNvPr id="7" name="灯片编号占位符 6"/>
          <p:cNvSpPr>
            <a:spLocks noGrp="1"/>
          </p:cNvSpPr>
          <p:nvPr>
            <p:ph type="sldNum" sz="quarter" idx="12"/>
          </p:nvPr>
        </p:nvSpPr>
        <p:spPr bwMode="auto">
          <a:xfrm>
            <a:off x="8737600" y="6356355"/>
            <a:ext cx="2844800" cy="365125"/>
          </a:xfrm>
          <a:prstGeom prst="rect">
            <a:avLst/>
          </a:prstGeom>
        </p:spPr>
        <p:txBody>
          <a:bodyPr vert="horz" wrap="square" lIns="91440" tIns="45720" rIns="91440" bIns="45720" numCol="1" anchor="t" anchorCtr="0" compatLnSpc="1"/>
          <a:lstStyle>
            <a:lvl1pPr>
              <a:defRPr>
                <a:solidFill>
                  <a:prstClr val="black"/>
                </a:solidFill>
                <a:latin typeface="Calibri"/>
                <a:ea typeface="宋体"/>
              </a:defRPr>
            </a:lvl1pPr>
          </a:lstStyle>
          <a:p>
            <a:pPr>
              <a:defRPr/>
            </a:pPr>
            <a:fld id="{D5F95B99-7909-4ACE-A573-26FD50D9F112}" type="slidenum">
              <a:rPr lang="en-US"/>
            </a:fld>
            <a:endParaRPr lang="zh-CN"/>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showMasterPhAnim="0" userDrawn="1">
  <p:cSld name="图片与标题">
    <p:spTree>
      <p:nvGrpSpPr>
        <p:cNvPr id="1" name=""/>
        <p:cNvGrpSpPr/>
        <p:nvPr/>
      </p:nvGrpSpPr>
      <p:grpSpPr bwMode="auto">
        <a:xfrm>
          <a:off x="0" y="0"/>
          <a:ext cx="0" cy="0"/>
          <a:chOff x="0" y="0"/>
          <a:chExt cx="0" cy="0"/>
        </a:xfrm>
      </p:grpSpPr>
      <p:sp>
        <p:nvSpPr>
          <p:cNvPr id="2" name="标题 1"/>
          <p:cNvSpPr>
            <a:spLocks noGrp="1"/>
          </p:cNvSpPr>
          <p:nvPr>
            <p:ph type="title"/>
          </p:nvPr>
        </p:nvSpPr>
        <p:spPr bwMode="auto">
          <a:xfrm>
            <a:off x="2389717" y="4800600"/>
            <a:ext cx="7315200" cy="566738"/>
          </a:xfrm>
        </p:spPr>
        <p:txBody>
          <a:bodyPr anchor="b"/>
          <a:lstStyle>
            <a:lvl1pPr algn="l">
              <a:defRPr sz="2000" b="1"/>
            </a:lvl1pPr>
          </a:lstStyle>
          <a:p>
            <a:pPr>
              <a:defRPr/>
            </a:pPr>
            <a:r>
              <a:rPr lang="zh-CN"/>
              <a:t>单击此处编辑母版标题样式</a:t>
            </a:r>
            <a:endParaRPr lang="zh-CN"/>
          </a:p>
        </p:txBody>
      </p:sp>
      <p:sp>
        <p:nvSpPr>
          <p:cNvPr id="3" name="图片占位符 2"/>
          <p:cNvSpPr>
            <a:spLocks noGrp="1"/>
          </p:cNvSpPr>
          <p:nvPr>
            <p:ph type="pic" idx="1"/>
          </p:nvPr>
        </p:nvSpPr>
        <p:spPr bwMode="auto">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defRPr/>
            </a:pPr>
            <a:r>
              <a:rPr lang="zh-CN"/>
              <a:t>单击图标添加图片</a:t>
            </a:r>
            <a:endParaRPr lang="zh-CN"/>
          </a:p>
        </p:txBody>
      </p:sp>
      <p:sp>
        <p:nvSpPr>
          <p:cNvPr id="4" name="文本占位符 3"/>
          <p:cNvSpPr>
            <a:spLocks noGrp="1"/>
          </p:cNvSpPr>
          <p:nvPr>
            <p:ph type="body" sz="half" idx="2"/>
          </p:nvPr>
        </p:nvSpPr>
        <p:spPr bwMode="auto">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defRPr/>
            </a:pPr>
            <a:r>
              <a:rPr lang="zh-CN"/>
              <a:t>单击此处编辑母版文本样式</a:t>
            </a:r>
            <a:endParaRPr lang="zh-CN"/>
          </a:p>
        </p:txBody>
      </p:sp>
      <p:sp>
        <p:nvSpPr>
          <p:cNvPr id="5" name="日期占位符 4"/>
          <p:cNvSpPr>
            <a:spLocks noGrp="1"/>
          </p:cNvSpPr>
          <p:nvPr>
            <p:ph type="dt" sz="half" idx="10"/>
          </p:nvPr>
        </p:nvSpPr>
        <p:spPr bwMode="auto">
          <a:xfrm>
            <a:off x="609600" y="6356355"/>
            <a:ext cx="2844800" cy="365125"/>
          </a:xfrm>
          <a:prstGeom prst="rect">
            <a:avLst/>
          </a:prstGeom>
        </p:spPr>
        <p:txBody>
          <a:bodyPr/>
          <a:lstStyle>
            <a:lvl1pPr>
              <a:spcBef>
                <a:spcPts val="0"/>
              </a:spcBef>
              <a:spcAft>
                <a:spcPts val="0"/>
              </a:spcAft>
              <a:defRPr>
                <a:solidFill>
                  <a:prstClr val="black"/>
                </a:solidFill>
                <a:latin typeface="+mn-lt"/>
                <a:ea typeface="+mn-ea"/>
              </a:defRPr>
            </a:lvl1pPr>
          </a:lstStyle>
          <a:p>
            <a:pPr>
              <a:defRPr/>
            </a:pPr>
            <a:fld id="{417A1C67-842B-469E-82BB-5F7D8303E5B2}" type="datetimeFigureOut">
              <a:rPr lang="en-US"/>
            </a:fld>
            <a:endParaRPr lang="zh-CN"/>
          </a:p>
        </p:txBody>
      </p:sp>
      <p:sp>
        <p:nvSpPr>
          <p:cNvPr id="6" name="页脚占位符 5"/>
          <p:cNvSpPr>
            <a:spLocks noGrp="1"/>
          </p:cNvSpPr>
          <p:nvPr>
            <p:ph type="ftr" sz="quarter" idx="11"/>
          </p:nvPr>
        </p:nvSpPr>
        <p:spPr bwMode="auto">
          <a:xfrm>
            <a:off x="4191000" y="6357943"/>
            <a:ext cx="3835400" cy="363537"/>
          </a:xfrm>
          <a:prstGeom prst="rect">
            <a:avLst/>
          </a:prstGeom>
        </p:spPr>
        <p:txBody>
          <a:bodyPr/>
          <a:lstStyle>
            <a:lvl1pPr>
              <a:spcBef>
                <a:spcPts val="0"/>
              </a:spcBef>
              <a:spcAft>
                <a:spcPts val="0"/>
              </a:spcAft>
              <a:defRPr>
                <a:solidFill>
                  <a:prstClr val="black"/>
                </a:solidFill>
                <a:latin typeface="+mn-lt"/>
                <a:ea typeface="+mn-ea"/>
              </a:defRPr>
            </a:lvl1pPr>
          </a:lstStyle>
          <a:p>
            <a:pPr>
              <a:defRPr/>
            </a:pPr>
            <a:endParaRPr lang="zh-CN"/>
          </a:p>
        </p:txBody>
      </p:sp>
      <p:sp>
        <p:nvSpPr>
          <p:cNvPr id="7" name="灯片编号占位符 6"/>
          <p:cNvSpPr>
            <a:spLocks noGrp="1"/>
          </p:cNvSpPr>
          <p:nvPr>
            <p:ph type="sldNum" sz="quarter" idx="12"/>
          </p:nvPr>
        </p:nvSpPr>
        <p:spPr bwMode="auto">
          <a:xfrm>
            <a:off x="8737600" y="6356355"/>
            <a:ext cx="2844800" cy="365125"/>
          </a:xfrm>
          <a:prstGeom prst="rect">
            <a:avLst/>
          </a:prstGeom>
        </p:spPr>
        <p:txBody>
          <a:bodyPr vert="horz" wrap="square" lIns="91440" tIns="45720" rIns="91440" bIns="45720" numCol="1" anchor="t" anchorCtr="0" compatLnSpc="1"/>
          <a:lstStyle>
            <a:lvl1pPr>
              <a:defRPr>
                <a:solidFill>
                  <a:prstClr val="black"/>
                </a:solidFill>
                <a:latin typeface="Calibri"/>
                <a:ea typeface="宋体"/>
              </a:defRPr>
            </a:lvl1pPr>
          </a:lstStyle>
          <a:p>
            <a:pPr>
              <a:defRPr/>
            </a:pPr>
            <a:fld id="{EAC1E291-3588-466C-A962-5A4482E44028}" type="slidenum">
              <a:rPr lang="en-US"/>
            </a:fld>
            <a:endParaRPr lang="zh-CN"/>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showMasterPhAnim="0" userDrawn="1">
  <p:cSld name="标题和竖排文字">
    <p:spTree>
      <p:nvGrpSpPr>
        <p:cNvPr id="1" name=""/>
        <p:cNvGrpSpPr/>
        <p:nvPr/>
      </p:nvGrpSpPr>
      <p:grpSpPr bwMode="auto">
        <a:xfrm>
          <a:off x="0" y="0"/>
          <a:ext cx="0" cy="0"/>
          <a:chOff x="0" y="0"/>
          <a:chExt cx="0" cy="0"/>
        </a:xfrm>
      </p:grpSpPr>
      <p:sp>
        <p:nvSpPr>
          <p:cNvPr id="2" name="标题 1"/>
          <p:cNvSpPr>
            <a:spLocks noGrp="1"/>
          </p:cNvSpPr>
          <p:nvPr>
            <p:ph type="title"/>
          </p:nvPr>
        </p:nvSpPr>
        <p:spPr bwMode="auto"/>
        <p:txBody>
          <a:bodyPr/>
          <a:lstStyle/>
          <a:p>
            <a:pPr>
              <a:defRPr/>
            </a:pPr>
            <a:r>
              <a:rPr lang="zh-CN"/>
              <a:t>单击此处编辑母版标题样式</a:t>
            </a:r>
            <a:endParaRPr lang="zh-CN"/>
          </a:p>
        </p:txBody>
      </p:sp>
      <p:sp>
        <p:nvSpPr>
          <p:cNvPr id="3" name="竖排文字占位符 2"/>
          <p:cNvSpPr>
            <a:spLocks noGrp="1"/>
          </p:cNvSpPr>
          <p:nvPr>
            <p:ph type="body" orient="vert" idx="1"/>
          </p:nvPr>
        </p:nvSpPr>
        <p:spPr bwMode="auto">
          <a:xfrm>
            <a:off x="609600" y="1600205"/>
            <a:ext cx="10972800" cy="4525963"/>
          </a:xfrm>
          <a:prstGeom prst="rect">
            <a:avLst/>
          </a:prstGeom>
        </p:spPr>
        <p:txBody>
          <a:bodyPr vert="eaVert"/>
          <a:lstStyle/>
          <a:p>
            <a:pPr lvl="0">
              <a:defRPr/>
            </a:pPr>
            <a:r>
              <a:rPr lang="zh-CN"/>
              <a:t>单击此处编辑母版文本样式</a:t>
            </a:r>
            <a:endParaRPr lang="zh-CN"/>
          </a:p>
          <a:p>
            <a:pPr lvl="1">
              <a:defRPr/>
            </a:pPr>
            <a:r>
              <a:rPr lang="zh-CN"/>
              <a:t>第二级</a:t>
            </a:r>
            <a:endParaRPr lang="zh-CN"/>
          </a:p>
          <a:p>
            <a:pPr lvl="2">
              <a:defRPr/>
            </a:pPr>
            <a:r>
              <a:rPr lang="zh-CN"/>
              <a:t>第三级</a:t>
            </a:r>
            <a:endParaRPr lang="zh-CN"/>
          </a:p>
          <a:p>
            <a:pPr lvl="3">
              <a:defRPr/>
            </a:pPr>
            <a:r>
              <a:rPr lang="zh-CN"/>
              <a:t>第四级</a:t>
            </a:r>
            <a:endParaRPr lang="zh-CN"/>
          </a:p>
          <a:p>
            <a:pPr lvl="4">
              <a:defRPr/>
            </a:pPr>
            <a:r>
              <a:rPr lang="zh-CN"/>
              <a:t>第五级</a:t>
            </a:r>
            <a:endParaRPr lang="zh-CN"/>
          </a:p>
        </p:txBody>
      </p:sp>
      <p:sp>
        <p:nvSpPr>
          <p:cNvPr id="4" name="日期占位符 3"/>
          <p:cNvSpPr>
            <a:spLocks noGrp="1"/>
          </p:cNvSpPr>
          <p:nvPr>
            <p:ph type="dt" sz="half" idx="10"/>
          </p:nvPr>
        </p:nvSpPr>
        <p:spPr bwMode="auto">
          <a:xfrm>
            <a:off x="609600" y="6356355"/>
            <a:ext cx="2844800" cy="365125"/>
          </a:xfrm>
          <a:prstGeom prst="rect">
            <a:avLst/>
          </a:prstGeom>
        </p:spPr>
        <p:txBody>
          <a:bodyPr/>
          <a:lstStyle>
            <a:lvl1pPr>
              <a:spcBef>
                <a:spcPts val="0"/>
              </a:spcBef>
              <a:spcAft>
                <a:spcPts val="0"/>
              </a:spcAft>
              <a:defRPr>
                <a:solidFill>
                  <a:prstClr val="black"/>
                </a:solidFill>
                <a:latin typeface="+mn-lt"/>
                <a:ea typeface="+mn-ea"/>
              </a:defRPr>
            </a:lvl1pPr>
          </a:lstStyle>
          <a:p>
            <a:pPr>
              <a:defRPr/>
            </a:pPr>
            <a:fld id="{80B99589-3DF8-4C3F-8287-8370772FFF09}" type="datetimeFigureOut">
              <a:rPr lang="en-US"/>
            </a:fld>
            <a:endParaRPr lang="zh-CN"/>
          </a:p>
        </p:txBody>
      </p:sp>
      <p:sp>
        <p:nvSpPr>
          <p:cNvPr id="5" name="页脚占位符 4"/>
          <p:cNvSpPr>
            <a:spLocks noGrp="1"/>
          </p:cNvSpPr>
          <p:nvPr>
            <p:ph type="ftr" sz="quarter" idx="11"/>
          </p:nvPr>
        </p:nvSpPr>
        <p:spPr bwMode="auto">
          <a:xfrm>
            <a:off x="4191000" y="6357943"/>
            <a:ext cx="3835400" cy="363537"/>
          </a:xfrm>
          <a:prstGeom prst="rect">
            <a:avLst/>
          </a:prstGeom>
        </p:spPr>
        <p:txBody>
          <a:bodyPr/>
          <a:lstStyle>
            <a:lvl1pPr>
              <a:spcBef>
                <a:spcPts val="0"/>
              </a:spcBef>
              <a:spcAft>
                <a:spcPts val="0"/>
              </a:spcAft>
              <a:defRPr>
                <a:solidFill>
                  <a:prstClr val="black"/>
                </a:solidFill>
                <a:latin typeface="+mn-lt"/>
                <a:ea typeface="+mn-ea"/>
              </a:defRPr>
            </a:lvl1pPr>
          </a:lstStyle>
          <a:p>
            <a:pPr>
              <a:defRPr/>
            </a:pPr>
            <a:endParaRPr lang="zh-CN"/>
          </a:p>
        </p:txBody>
      </p:sp>
      <p:sp>
        <p:nvSpPr>
          <p:cNvPr id="6" name="灯片编号占位符 5"/>
          <p:cNvSpPr>
            <a:spLocks noGrp="1"/>
          </p:cNvSpPr>
          <p:nvPr>
            <p:ph type="sldNum" sz="quarter" idx="12"/>
          </p:nvPr>
        </p:nvSpPr>
        <p:spPr bwMode="auto">
          <a:xfrm>
            <a:off x="8737600" y="6356355"/>
            <a:ext cx="2844800" cy="365125"/>
          </a:xfrm>
          <a:prstGeom prst="rect">
            <a:avLst/>
          </a:prstGeom>
        </p:spPr>
        <p:txBody>
          <a:bodyPr vert="horz" wrap="square" lIns="91440" tIns="45720" rIns="91440" bIns="45720" numCol="1" anchor="t" anchorCtr="0" compatLnSpc="1"/>
          <a:lstStyle>
            <a:lvl1pPr>
              <a:defRPr>
                <a:solidFill>
                  <a:prstClr val="black"/>
                </a:solidFill>
                <a:latin typeface="Calibri"/>
                <a:ea typeface="宋体"/>
              </a:defRPr>
            </a:lvl1pPr>
          </a:lstStyle>
          <a:p>
            <a:pPr>
              <a:defRPr/>
            </a:pPr>
            <a:fld id="{AE43EA5A-AB92-4B22-AF63-D7863D6724CA}" type="slidenum">
              <a:rPr lang="en-US"/>
            </a:fld>
            <a:endParaRPr lang="zh-CN"/>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showMasterPhAnim="0" userDrawn="1">
  <p:cSld name="垂直排列标题与文本">
    <p:spTree>
      <p:nvGrpSpPr>
        <p:cNvPr id="1" name=""/>
        <p:cNvGrpSpPr/>
        <p:nvPr/>
      </p:nvGrpSpPr>
      <p:grpSpPr bwMode="auto">
        <a:xfrm>
          <a:off x="0" y="0"/>
          <a:ext cx="0" cy="0"/>
          <a:chOff x="0" y="0"/>
          <a:chExt cx="0" cy="0"/>
        </a:xfrm>
      </p:grpSpPr>
      <p:sp>
        <p:nvSpPr>
          <p:cNvPr id="2" name="竖排标题 1"/>
          <p:cNvSpPr>
            <a:spLocks noGrp="1"/>
          </p:cNvSpPr>
          <p:nvPr>
            <p:ph type="title" orient="vert"/>
          </p:nvPr>
        </p:nvSpPr>
        <p:spPr bwMode="auto">
          <a:xfrm>
            <a:off x="8839200" y="274643"/>
            <a:ext cx="2743200" cy="5851525"/>
          </a:xfrm>
        </p:spPr>
        <p:txBody>
          <a:bodyPr vert="eaVert"/>
          <a:lstStyle/>
          <a:p>
            <a:pPr>
              <a:defRPr/>
            </a:pPr>
            <a:r>
              <a:rPr lang="zh-CN"/>
              <a:t>单击此处编辑母版标题样式</a:t>
            </a:r>
            <a:endParaRPr lang="zh-CN"/>
          </a:p>
        </p:txBody>
      </p:sp>
      <p:sp>
        <p:nvSpPr>
          <p:cNvPr id="3" name="竖排文字占位符 2"/>
          <p:cNvSpPr>
            <a:spLocks noGrp="1"/>
          </p:cNvSpPr>
          <p:nvPr>
            <p:ph type="body" orient="vert" idx="1"/>
          </p:nvPr>
        </p:nvSpPr>
        <p:spPr bwMode="auto">
          <a:xfrm>
            <a:off x="609600" y="274643"/>
            <a:ext cx="8026400" cy="5851525"/>
          </a:xfrm>
          <a:prstGeom prst="rect">
            <a:avLst/>
          </a:prstGeom>
        </p:spPr>
        <p:txBody>
          <a:bodyPr vert="eaVert"/>
          <a:lstStyle/>
          <a:p>
            <a:pPr lvl="0">
              <a:defRPr/>
            </a:pPr>
            <a:r>
              <a:rPr lang="zh-CN"/>
              <a:t>单击此处编辑母版文本样式</a:t>
            </a:r>
            <a:endParaRPr lang="zh-CN"/>
          </a:p>
          <a:p>
            <a:pPr lvl="1">
              <a:defRPr/>
            </a:pPr>
            <a:r>
              <a:rPr lang="zh-CN"/>
              <a:t>第二级</a:t>
            </a:r>
            <a:endParaRPr lang="zh-CN"/>
          </a:p>
          <a:p>
            <a:pPr lvl="2">
              <a:defRPr/>
            </a:pPr>
            <a:r>
              <a:rPr lang="zh-CN"/>
              <a:t>第三级</a:t>
            </a:r>
            <a:endParaRPr lang="zh-CN"/>
          </a:p>
          <a:p>
            <a:pPr lvl="3">
              <a:defRPr/>
            </a:pPr>
            <a:r>
              <a:rPr lang="zh-CN"/>
              <a:t>第四级</a:t>
            </a:r>
            <a:endParaRPr lang="zh-CN"/>
          </a:p>
          <a:p>
            <a:pPr lvl="4">
              <a:defRPr/>
            </a:pPr>
            <a:r>
              <a:rPr lang="zh-CN"/>
              <a:t>第五级</a:t>
            </a:r>
            <a:endParaRPr lang="zh-CN"/>
          </a:p>
        </p:txBody>
      </p:sp>
      <p:sp>
        <p:nvSpPr>
          <p:cNvPr id="4" name="日期占位符 3"/>
          <p:cNvSpPr>
            <a:spLocks noGrp="1"/>
          </p:cNvSpPr>
          <p:nvPr>
            <p:ph type="dt" sz="half" idx="10"/>
          </p:nvPr>
        </p:nvSpPr>
        <p:spPr bwMode="auto">
          <a:xfrm>
            <a:off x="609600" y="6356355"/>
            <a:ext cx="2844800" cy="365125"/>
          </a:xfrm>
          <a:prstGeom prst="rect">
            <a:avLst/>
          </a:prstGeom>
        </p:spPr>
        <p:txBody>
          <a:bodyPr/>
          <a:lstStyle>
            <a:lvl1pPr>
              <a:spcBef>
                <a:spcPts val="0"/>
              </a:spcBef>
              <a:spcAft>
                <a:spcPts val="0"/>
              </a:spcAft>
              <a:defRPr>
                <a:solidFill>
                  <a:prstClr val="black"/>
                </a:solidFill>
                <a:latin typeface="+mn-lt"/>
                <a:ea typeface="+mn-ea"/>
              </a:defRPr>
            </a:lvl1pPr>
          </a:lstStyle>
          <a:p>
            <a:pPr>
              <a:defRPr/>
            </a:pPr>
            <a:fld id="{310CCDE8-009E-41A4-9BE8-E051418D62EE}" type="datetimeFigureOut">
              <a:rPr lang="en-US"/>
            </a:fld>
            <a:endParaRPr lang="zh-CN"/>
          </a:p>
        </p:txBody>
      </p:sp>
      <p:sp>
        <p:nvSpPr>
          <p:cNvPr id="5" name="页脚占位符 4"/>
          <p:cNvSpPr>
            <a:spLocks noGrp="1"/>
          </p:cNvSpPr>
          <p:nvPr>
            <p:ph type="ftr" sz="quarter" idx="11"/>
          </p:nvPr>
        </p:nvSpPr>
        <p:spPr bwMode="auto">
          <a:xfrm>
            <a:off x="4191000" y="6357943"/>
            <a:ext cx="3835400" cy="363537"/>
          </a:xfrm>
          <a:prstGeom prst="rect">
            <a:avLst/>
          </a:prstGeom>
        </p:spPr>
        <p:txBody>
          <a:bodyPr/>
          <a:lstStyle>
            <a:lvl1pPr>
              <a:spcBef>
                <a:spcPts val="0"/>
              </a:spcBef>
              <a:spcAft>
                <a:spcPts val="0"/>
              </a:spcAft>
              <a:defRPr>
                <a:solidFill>
                  <a:prstClr val="black"/>
                </a:solidFill>
                <a:latin typeface="+mn-lt"/>
                <a:ea typeface="+mn-ea"/>
              </a:defRPr>
            </a:lvl1pPr>
          </a:lstStyle>
          <a:p>
            <a:pPr>
              <a:defRPr/>
            </a:pPr>
            <a:endParaRPr lang="zh-CN"/>
          </a:p>
        </p:txBody>
      </p:sp>
      <p:sp>
        <p:nvSpPr>
          <p:cNvPr id="6" name="灯片编号占位符 5"/>
          <p:cNvSpPr>
            <a:spLocks noGrp="1"/>
          </p:cNvSpPr>
          <p:nvPr>
            <p:ph type="sldNum" sz="quarter" idx="12"/>
          </p:nvPr>
        </p:nvSpPr>
        <p:spPr bwMode="auto">
          <a:xfrm>
            <a:off x="8737600" y="6356355"/>
            <a:ext cx="2844800" cy="365125"/>
          </a:xfrm>
          <a:prstGeom prst="rect">
            <a:avLst/>
          </a:prstGeom>
        </p:spPr>
        <p:txBody>
          <a:bodyPr vert="horz" wrap="square" lIns="91440" tIns="45720" rIns="91440" bIns="45720" numCol="1" anchor="t" anchorCtr="0" compatLnSpc="1"/>
          <a:lstStyle>
            <a:lvl1pPr>
              <a:defRPr>
                <a:solidFill>
                  <a:prstClr val="black"/>
                </a:solidFill>
                <a:latin typeface="Calibri"/>
                <a:ea typeface="宋体"/>
              </a:defRPr>
            </a:lvl1pPr>
          </a:lstStyle>
          <a:p>
            <a:pPr>
              <a:defRPr/>
            </a:pPr>
            <a:fld id="{6BC7053B-672F-4EE3-A907-EA3E88D475A7}" type="slidenum">
              <a:rPr lang="en-US"/>
            </a:fld>
            <a:endParaRPr lang="zh-CN"/>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fourObj" showMasterPhAnim="0" userDrawn="1">
  <p:cSld name="标题和四项内容">
    <p:spTree>
      <p:nvGrpSpPr>
        <p:cNvPr id="1" name=""/>
        <p:cNvGrpSpPr/>
        <p:nvPr/>
      </p:nvGrpSpPr>
      <p:grpSpPr bwMode="auto">
        <a:xfrm>
          <a:off x="0" y="0"/>
          <a:ext cx="0" cy="0"/>
          <a:chOff x="0" y="0"/>
          <a:chExt cx="0" cy="0"/>
        </a:xfrm>
      </p:grpSpPr>
      <p:sp>
        <p:nvSpPr>
          <p:cNvPr id="2" name="标题 1"/>
          <p:cNvSpPr>
            <a:spLocks noGrp="1"/>
          </p:cNvSpPr>
          <p:nvPr>
            <p:ph type="title" sz="quarter"/>
          </p:nvPr>
        </p:nvSpPr>
        <p:spPr bwMode="auto">
          <a:xfrm>
            <a:off x="609600" y="44450"/>
            <a:ext cx="10972800" cy="1143000"/>
          </a:xfrm>
        </p:spPr>
        <p:txBody>
          <a:bodyPr/>
          <a:lstStyle/>
          <a:p>
            <a:pPr>
              <a:defRPr/>
            </a:pPr>
            <a:r>
              <a:rPr lang="zh-CN"/>
              <a:t>单击此处编辑母版标题样式</a:t>
            </a:r>
            <a:endParaRPr lang="zh-CN"/>
          </a:p>
        </p:txBody>
      </p:sp>
      <p:sp>
        <p:nvSpPr>
          <p:cNvPr id="3" name="内容占位符 2"/>
          <p:cNvSpPr>
            <a:spLocks noGrp="1"/>
          </p:cNvSpPr>
          <p:nvPr>
            <p:ph sz="quarter" idx="1"/>
          </p:nvPr>
        </p:nvSpPr>
        <p:spPr bwMode="auto">
          <a:xfrm>
            <a:off x="609600" y="1341438"/>
            <a:ext cx="5384800" cy="2316162"/>
          </a:xfrm>
          <a:prstGeom prst="rect">
            <a:avLst/>
          </a:prstGeom>
        </p:spPr>
        <p:txBody>
          <a:bodyPr/>
          <a:lstStyle/>
          <a:p>
            <a:pPr lvl="0">
              <a:defRPr/>
            </a:pPr>
            <a:r>
              <a:rPr lang="zh-CN"/>
              <a:t>单击此处编辑母版文本样式</a:t>
            </a:r>
            <a:endParaRPr lang="zh-CN"/>
          </a:p>
          <a:p>
            <a:pPr lvl="1">
              <a:defRPr/>
            </a:pPr>
            <a:r>
              <a:rPr lang="zh-CN"/>
              <a:t>第二级</a:t>
            </a:r>
            <a:endParaRPr lang="zh-CN"/>
          </a:p>
          <a:p>
            <a:pPr lvl="2">
              <a:defRPr/>
            </a:pPr>
            <a:r>
              <a:rPr lang="zh-CN"/>
              <a:t>第三级</a:t>
            </a:r>
            <a:endParaRPr lang="zh-CN"/>
          </a:p>
          <a:p>
            <a:pPr lvl="3">
              <a:defRPr/>
            </a:pPr>
            <a:r>
              <a:rPr lang="zh-CN"/>
              <a:t>第四级</a:t>
            </a:r>
            <a:endParaRPr lang="zh-CN"/>
          </a:p>
          <a:p>
            <a:pPr lvl="4">
              <a:defRPr/>
            </a:pPr>
            <a:r>
              <a:rPr lang="zh-CN"/>
              <a:t>第五级</a:t>
            </a:r>
            <a:endParaRPr lang="zh-CN"/>
          </a:p>
        </p:txBody>
      </p:sp>
      <p:sp>
        <p:nvSpPr>
          <p:cNvPr id="4" name="内容占位符 3"/>
          <p:cNvSpPr>
            <a:spLocks noGrp="1"/>
          </p:cNvSpPr>
          <p:nvPr>
            <p:ph sz="quarter" idx="2"/>
          </p:nvPr>
        </p:nvSpPr>
        <p:spPr bwMode="auto">
          <a:xfrm>
            <a:off x="6197600" y="1341438"/>
            <a:ext cx="5384800" cy="2316162"/>
          </a:xfrm>
          <a:prstGeom prst="rect">
            <a:avLst/>
          </a:prstGeom>
        </p:spPr>
        <p:txBody>
          <a:bodyPr/>
          <a:lstStyle/>
          <a:p>
            <a:pPr lvl="0">
              <a:defRPr/>
            </a:pPr>
            <a:r>
              <a:rPr lang="zh-CN"/>
              <a:t>单击此处编辑母版文本样式</a:t>
            </a:r>
            <a:endParaRPr lang="zh-CN"/>
          </a:p>
          <a:p>
            <a:pPr lvl="1">
              <a:defRPr/>
            </a:pPr>
            <a:r>
              <a:rPr lang="zh-CN"/>
              <a:t>第二级</a:t>
            </a:r>
            <a:endParaRPr lang="zh-CN"/>
          </a:p>
          <a:p>
            <a:pPr lvl="2">
              <a:defRPr/>
            </a:pPr>
            <a:r>
              <a:rPr lang="zh-CN"/>
              <a:t>第三级</a:t>
            </a:r>
            <a:endParaRPr lang="zh-CN"/>
          </a:p>
          <a:p>
            <a:pPr lvl="3">
              <a:defRPr/>
            </a:pPr>
            <a:r>
              <a:rPr lang="zh-CN"/>
              <a:t>第四级</a:t>
            </a:r>
            <a:endParaRPr lang="zh-CN"/>
          </a:p>
          <a:p>
            <a:pPr lvl="4">
              <a:defRPr/>
            </a:pPr>
            <a:r>
              <a:rPr lang="zh-CN"/>
              <a:t>第五级</a:t>
            </a:r>
            <a:endParaRPr lang="zh-CN"/>
          </a:p>
        </p:txBody>
      </p:sp>
      <p:sp>
        <p:nvSpPr>
          <p:cNvPr id="5" name="内容占位符 4"/>
          <p:cNvSpPr>
            <a:spLocks noGrp="1"/>
          </p:cNvSpPr>
          <p:nvPr>
            <p:ph sz="quarter" idx="3"/>
          </p:nvPr>
        </p:nvSpPr>
        <p:spPr bwMode="auto">
          <a:xfrm>
            <a:off x="609600" y="3810005"/>
            <a:ext cx="5384800" cy="2316163"/>
          </a:xfrm>
          <a:prstGeom prst="rect">
            <a:avLst/>
          </a:prstGeom>
        </p:spPr>
        <p:txBody>
          <a:bodyPr/>
          <a:lstStyle/>
          <a:p>
            <a:pPr lvl="0">
              <a:defRPr/>
            </a:pPr>
            <a:r>
              <a:rPr lang="zh-CN"/>
              <a:t>单击此处编辑母版文本样式</a:t>
            </a:r>
            <a:endParaRPr lang="zh-CN"/>
          </a:p>
          <a:p>
            <a:pPr lvl="1">
              <a:defRPr/>
            </a:pPr>
            <a:r>
              <a:rPr lang="zh-CN"/>
              <a:t>第二级</a:t>
            </a:r>
            <a:endParaRPr lang="zh-CN"/>
          </a:p>
          <a:p>
            <a:pPr lvl="2">
              <a:defRPr/>
            </a:pPr>
            <a:r>
              <a:rPr lang="zh-CN"/>
              <a:t>第三级</a:t>
            </a:r>
            <a:endParaRPr lang="zh-CN"/>
          </a:p>
          <a:p>
            <a:pPr lvl="3">
              <a:defRPr/>
            </a:pPr>
            <a:r>
              <a:rPr lang="zh-CN"/>
              <a:t>第四级</a:t>
            </a:r>
            <a:endParaRPr lang="zh-CN"/>
          </a:p>
          <a:p>
            <a:pPr lvl="4">
              <a:defRPr/>
            </a:pPr>
            <a:r>
              <a:rPr lang="zh-CN"/>
              <a:t>第五级</a:t>
            </a:r>
            <a:endParaRPr lang="zh-CN"/>
          </a:p>
        </p:txBody>
      </p:sp>
      <p:sp>
        <p:nvSpPr>
          <p:cNvPr id="6" name="内容占位符 5"/>
          <p:cNvSpPr>
            <a:spLocks noGrp="1"/>
          </p:cNvSpPr>
          <p:nvPr>
            <p:ph sz="quarter" idx="4"/>
          </p:nvPr>
        </p:nvSpPr>
        <p:spPr bwMode="auto">
          <a:xfrm>
            <a:off x="6197600" y="3810005"/>
            <a:ext cx="5384800" cy="2316163"/>
          </a:xfrm>
          <a:prstGeom prst="rect">
            <a:avLst/>
          </a:prstGeom>
        </p:spPr>
        <p:txBody>
          <a:bodyPr/>
          <a:lstStyle/>
          <a:p>
            <a:pPr lvl="0">
              <a:defRPr/>
            </a:pPr>
            <a:r>
              <a:rPr lang="zh-CN"/>
              <a:t>单击此处编辑母版文本样式</a:t>
            </a:r>
            <a:endParaRPr lang="zh-CN"/>
          </a:p>
          <a:p>
            <a:pPr lvl="1">
              <a:defRPr/>
            </a:pPr>
            <a:r>
              <a:rPr lang="zh-CN"/>
              <a:t>第二级</a:t>
            </a:r>
            <a:endParaRPr lang="zh-CN"/>
          </a:p>
          <a:p>
            <a:pPr lvl="2">
              <a:defRPr/>
            </a:pPr>
            <a:r>
              <a:rPr lang="zh-CN"/>
              <a:t>第三级</a:t>
            </a:r>
            <a:endParaRPr lang="zh-CN"/>
          </a:p>
          <a:p>
            <a:pPr lvl="3">
              <a:defRPr/>
            </a:pPr>
            <a:r>
              <a:rPr lang="zh-CN"/>
              <a:t>第四级</a:t>
            </a:r>
            <a:endParaRPr lang="zh-CN"/>
          </a:p>
          <a:p>
            <a:pPr lvl="4">
              <a:defRPr/>
            </a:pPr>
            <a:r>
              <a:rPr lang="zh-CN"/>
              <a:t>第五级</a:t>
            </a:r>
            <a:endParaRPr lang="zh-CN"/>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9.xml"/><Relationship Id="rId8" Type="http://schemas.openxmlformats.org/officeDocument/2006/relationships/slideLayout" Target="../slideLayouts/slideLayout18.xml"/><Relationship Id="rId7" Type="http://schemas.openxmlformats.org/officeDocument/2006/relationships/slideLayout" Target="../slideLayouts/slideLayout17.xml"/><Relationship Id="rId6" Type="http://schemas.openxmlformats.org/officeDocument/2006/relationships/slideLayout" Target="../slideLayouts/slideLayout16.xml"/><Relationship Id="rId5" Type="http://schemas.openxmlformats.org/officeDocument/2006/relationships/slideLayout" Target="../slideLayouts/slideLayout15.xml"/><Relationship Id="rId4" Type="http://schemas.openxmlformats.org/officeDocument/2006/relationships/slideLayout" Target="../slideLayouts/slideLayout14.xml"/><Relationship Id="rId3" Type="http://schemas.openxmlformats.org/officeDocument/2006/relationships/slideLayout" Target="../slideLayouts/slideLayout13.xml"/><Relationship Id="rId2" Type="http://schemas.openxmlformats.org/officeDocument/2006/relationships/slideLayout" Target="../slideLayouts/slideLayout12.xml"/><Relationship Id="rId13" Type="http://schemas.openxmlformats.org/officeDocument/2006/relationships/theme" Target="../theme/theme2.xml"/><Relationship Id="rId12" Type="http://schemas.openxmlformats.org/officeDocument/2006/relationships/slideLayout" Target="../slideLayouts/slideLayout22.xml"/><Relationship Id="rId11" Type="http://schemas.openxmlformats.org/officeDocument/2006/relationships/slideLayout" Target="../slideLayouts/slideLayout21.xml"/><Relationship Id="rId10" Type="http://schemas.openxmlformats.org/officeDocument/2006/relationships/slideLayout" Target="../slideLayouts/slideLayout20.xml"/><Relationship Id="rId1"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7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7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7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7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7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7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7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7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7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bwMode="auto">
        <a:xfrm>
          <a:off x="0" y="0"/>
          <a:ext cx="0" cy="0"/>
          <a:chOff x="0" y="0"/>
          <a:chExt cx="0" cy="0"/>
        </a:xfrm>
      </p:grpSpPr>
      <p:sp>
        <p:nvSpPr>
          <p:cNvPr id="1026" name="TextBox 10"/>
          <p:cNvSpPr txBox="1">
            <a:spLocks noChangeArrowheads="1"/>
          </p:cNvSpPr>
          <p:nvPr/>
        </p:nvSpPr>
        <p:spPr bwMode="auto">
          <a:xfrm>
            <a:off x="0" y="6215063"/>
            <a:ext cx="12192000" cy="646112"/>
          </a:xfrm>
          <a:prstGeom prst="rect">
            <a:avLst/>
          </a:prstGeom>
          <a:solidFill>
            <a:srgbClr val="008000"/>
          </a:solidFill>
          <a:ln>
            <a:noFill/>
          </a:ln>
        </p:spPr>
        <p:txBody>
          <a:bodyPr>
            <a:spAutoFit/>
          </a:bodyPr>
          <a:lstStyle>
            <a:lvl1pPr>
              <a:defRPr baseline="-25000">
                <a:solidFill>
                  <a:schemeClr val="tx1"/>
                </a:solidFill>
                <a:latin typeface="Arial" panose="020B0704020202020204"/>
                <a:ea typeface="宋体"/>
              </a:defRPr>
            </a:lvl1pPr>
            <a:lvl2pPr marL="742950" indent="-285750">
              <a:defRPr baseline="-25000">
                <a:solidFill>
                  <a:schemeClr val="tx1"/>
                </a:solidFill>
                <a:latin typeface="Arial" panose="020B0704020202020204"/>
                <a:ea typeface="宋体"/>
              </a:defRPr>
            </a:lvl2pPr>
            <a:lvl3pPr marL="1143000" indent="-228600">
              <a:defRPr baseline="-25000">
                <a:solidFill>
                  <a:schemeClr val="tx1"/>
                </a:solidFill>
                <a:latin typeface="Arial" panose="020B0704020202020204"/>
                <a:ea typeface="宋体"/>
              </a:defRPr>
            </a:lvl3pPr>
            <a:lvl4pPr marL="1600200" indent="-228600">
              <a:defRPr baseline="-25000">
                <a:solidFill>
                  <a:schemeClr val="tx1"/>
                </a:solidFill>
                <a:latin typeface="Arial" panose="020B0704020202020204"/>
                <a:ea typeface="宋体"/>
              </a:defRPr>
            </a:lvl4pPr>
            <a:lvl5pPr marL="2057400" indent="-228600">
              <a:defRPr baseline="-25000">
                <a:solidFill>
                  <a:schemeClr val="tx1"/>
                </a:solidFill>
                <a:latin typeface="Arial" panose="020B0704020202020204"/>
                <a:ea typeface="宋体"/>
              </a:defRPr>
            </a:lvl5pPr>
            <a:lvl6pPr marL="2514600" indent="-228600">
              <a:spcBef>
                <a:spcPts val="0"/>
              </a:spcBef>
              <a:spcAft>
                <a:spcPts val="0"/>
              </a:spcAft>
              <a:defRPr baseline="-25000">
                <a:solidFill>
                  <a:schemeClr val="tx1"/>
                </a:solidFill>
                <a:latin typeface="Arial" panose="020B0704020202020204"/>
                <a:ea typeface="宋体"/>
              </a:defRPr>
            </a:lvl6pPr>
            <a:lvl7pPr marL="2971800" indent="-228600">
              <a:spcBef>
                <a:spcPts val="0"/>
              </a:spcBef>
              <a:spcAft>
                <a:spcPts val="0"/>
              </a:spcAft>
              <a:defRPr baseline="-25000">
                <a:solidFill>
                  <a:schemeClr val="tx1"/>
                </a:solidFill>
                <a:latin typeface="Arial" panose="020B0704020202020204"/>
                <a:ea typeface="宋体"/>
              </a:defRPr>
            </a:lvl7pPr>
            <a:lvl8pPr marL="3429000" indent="-228600">
              <a:spcBef>
                <a:spcPts val="0"/>
              </a:spcBef>
              <a:spcAft>
                <a:spcPts val="0"/>
              </a:spcAft>
              <a:defRPr baseline="-25000">
                <a:solidFill>
                  <a:schemeClr val="tx1"/>
                </a:solidFill>
                <a:latin typeface="Arial" panose="020B0704020202020204"/>
                <a:ea typeface="宋体"/>
              </a:defRPr>
            </a:lvl8pPr>
            <a:lvl9pPr marL="3886200" indent="-228600">
              <a:spcBef>
                <a:spcPts val="0"/>
              </a:spcBef>
              <a:spcAft>
                <a:spcPts val="0"/>
              </a:spcAft>
              <a:defRPr baseline="-25000">
                <a:solidFill>
                  <a:schemeClr val="tx1"/>
                </a:solidFill>
                <a:latin typeface="Arial" panose="020B0704020202020204"/>
                <a:ea typeface="宋体"/>
              </a:defRPr>
            </a:lvl9pPr>
          </a:lstStyle>
          <a:p>
            <a:pPr>
              <a:defRPr/>
            </a:pPr>
            <a:endParaRPr lang="en-US">
              <a:solidFill>
                <a:prstClr val="black"/>
              </a:solidFill>
              <a:latin typeface="Calibri"/>
            </a:endParaRPr>
          </a:p>
          <a:p>
            <a:pPr>
              <a:defRPr/>
            </a:pPr>
            <a:endParaRPr lang="zh-CN">
              <a:solidFill>
                <a:prstClr val="black"/>
              </a:solidFill>
              <a:latin typeface="Calibri"/>
            </a:endParaRPr>
          </a:p>
        </p:txBody>
      </p:sp>
      <p:sp>
        <p:nvSpPr>
          <p:cNvPr id="2051" name="标题占位符 1"/>
          <p:cNvSpPr>
            <a:spLocks noGrp="1"/>
          </p:cNvSpPr>
          <p:nvPr>
            <p:ph type="title"/>
          </p:nvPr>
        </p:nvSpPr>
        <p:spPr bwMode="auto">
          <a:xfrm>
            <a:off x="609600" y="274638"/>
            <a:ext cx="10972800" cy="1143000"/>
          </a:xfrm>
          <a:prstGeom prst="rect">
            <a:avLst/>
          </a:prstGeom>
          <a:noFill/>
          <a:ln>
            <a:noFill/>
          </a:ln>
        </p:spPr>
        <p:txBody>
          <a:bodyPr vert="horz" wrap="square" lIns="91440" tIns="45720" rIns="91440" bIns="45720" numCol="1" anchor="ctr" anchorCtr="0" compatLnSpc="1"/>
          <a:lstStyle/>
          <a:p>
            <a:pPr lvl="0">
              <a:defRPr/>
            </a:pPr>
            <a:endParaRPr lang="zh-CN"/>
          </a:p>
        </p:txBody>
      </p:sp>
      <p:sp>
        <p:nvSpPr>
          <p:cNvPr id="7" name="TextBox 6"/>
          <p:cNvSpPr txBox="1"/>
          <p:nvPr/>
        </p:nvSpPr>
        <p:spPr bwMode="auto">
          <a:xfrm>
            <a:off x="0" y="6211698"/>
            <a:ext cx="12192000" cy="646331"/>
          </a:xfrm>
          <a:prstGeom prst="rect">
            <a:avLst/>
          </a:prstGeom>
          <a:noFill/>
        </p:spPr>
        <p:txBody>
          <a:bodyPr>
            <a:spAutoFit/>
          </a:bodyPr>
          <a:lstStyle/>
          <a:p>
            <a:pPr>
              <a:spcBef>
                <a:spcPts val="0"/>
              </a:spcBef>
              <a:spcAft>
                <a:spcPts val="0"/>
              </a:spcAft>
              <a:defRPr/>
            </a:pPr>
            <a:r>
              <a:rPr lang="en-US" sz="3600" b="1" cap="all">
                <a:solidFill>
                  <a:srgbClr val="4F81BD"/>
                </a:solidFill>
                <a:latin typeface="Arial Black" panose="020B0A04020102020204"/>
                <a:ea typeface="宋体"/>
              </a:rPr>
              <a:t> </a:t>
            </a:r>
            <a:r>
              <a:rPr lang="en-US" sz="3600" b="1">
                <a:ln w="1905"/>
                <a:solidFill>
                  <a:prstClr val="white"/>
                </a:solidFill>
                <a:latin typeface="Arial Black" panose="020B0A04020102020204"/>
                <a:ea typeface="宋体"/>
              </a:rPr>
              <a:t>JIPB</a:t>
            </a:r>
            <a:endParaRPr lang="zh-CN" sz="3600" b="1" cap="all">
              <a:solidFill>
                <a:prstClr val="white"/>
              </a:solidFill>
              <a:latin typeface="Arial" panose="020B0704020202020204"/>
              <a:ea typeface="宋体"/>
              <a:cs typeface="Arial" panose="020B0704020202020204"/>
            </a:endParaRPr>
          </a:p>
        </p:txBody>
      </p:sp>
      <p:sp>
        <p:nvSpPr>
          <p:cNvPr id="14" name="TextBox 13"/>
          <p:cNvSpPr txBox="1"/>
          <p:nvPr/>
        </p:nvSpPr>
        <p:spPr bwMode="auto">
          <a:xfrm>
            <a:off x="2285973" y="6242476"/>
            <a:ext cx="6572296" cy="615553"/>
          </a:xfrm>
          <a:prstGeom prst="rect">
            <a:avLst/>
          </a:prstGeom>
          <a:noFill/>
        </p:spPr>
        <p:txBody>
          <a:bodyPr>
            <a:spAutoFit/>
          </a:bodyPr>
          <a:lstStyle/>
          <a:p>
            <a:pPr>
              <a:spcBef>
                <a:spcPts val="0"/>
              </a:spcBef>
              <a:spcAft>
                <a:spcPts val="0"/>
              </a:spcAft>
              <a:defRPr/>
            </a:pPr>
            <a:r>
              <a:rPr lang="en-US" sz="1600" b="1">
                <a:ln w="1905"/>
                <a:solidFill>
                  <a:prstClr val="white"/>
                </a:solidFill>
                <a:latin typeface="Arial" panose="020B0704020202020204"/>
                <a:ea typeface="宋体"/>
                <a:cs typeface="Arial" panose="020B0704020202020204"/>
              </a:rPr>
              <a:t>Journal of Integrative Plant Biology </a:t>
            </a:r>
            <a:endParaRPr lang="zh-CN" sz="1600" b="1">
              <a:ln w="1905"/>
              <a:solidFill>
                <a:prstClr val="white"/>
              </a:solidFill>
              <a:latin typeface="Arial" panose="020B0704020202020204"/>
              <a:ea typeface="宋体"/>
              <a:cs typeface="Arial" panose="020B0704020202020204"/>
            </a:endParaRPr>
          </a:p>
          <a:p>
            <a:pPr>
              <a:spcBef>
                <a:spcPts val="0"/>
              </a:spcBef>
              <a:spcAft>
                <a:spcPts val="0"/>
              </a:spcAft>
              <a:defRPr/>
            </a:pPr>
            <a:endParaRPr lang="zh-CN">
              <a:solidFill>
                <a:prstClr val="white"/>
              </a:solidFill>
              <a:latin typeface="Calibri"/>
              <a:ea typeface="宋体"/>
            </a:endParaRPr>
          </a:p>
        </p:txBody>
      </p:sp>
      <p:sp>
        <p:nvSpPr>
          <p:cNvPr id="15" name="TextBox 14"/>
          <p:cNvSpPr txBox="1"/>
          <p:nvPr/>
        </p:nvSpPr>
        <p:spPr bwMode="auto">
          <a:xfrm>
            <a:off x="2285973" y="6550252"/>
            <a:ext cx="7239051" cy="276999"/>
          </a:xfrm>
          <a:prstGeom prst="rect">
            <a:avLst/>
          </a:prstGeom>
          <a:noFill/>
        </p:spPr>
        <p:txBody>
          <a:bodyPr>
            <a:spAutoFit/>
          </a:bodyPr>
          <a:lstStyle/>
          <a:p>
            <a:pPr>
              <a:spcBef>
                <a:spcPts val="0"/>
              </a:spcBef>
              <a:spcAft>
                <a:spcPts val="0"/>
              </a:spcAft>
              <a:defRPr/>
            </a:pPr>
            <a:r>
              <a:rPr lang="en-US" sz="1200" b="1">
                <a:ln w="50800"/>
                <a:solidFill>
                  <a:prstClr val="white"/>
                </a:solidFill>
                <a:latin typeface="Arial" panose="020B0704020202020204"/>
                <a:ea typeface="宋体"/>
                <a:cs typeface="Arial" panose="020B0704020202020204"/>
              </a:rPr>
              <a:t>Serving the Plant Science Community Since </a:t>
            </a:r>
            <a:r>
              <a:rPr lang="en-US" sz="1200" b="1">
                <a:ln w="50800"/>
                <a:solidFill>
                  <a:prstClr val="white"/>
                </a:solidFill>
                <a:latin typeface="Times New Roman" panose="02020603050405020304"/>
                <a:ea typeface="宋体"/>
                <a:cs typeface="Times New Roman" panose="02020603050405020304"/>
              </a:rPr>
              <a:t>1952</a:t>
            </a:r>
            <a:endParaRPr lang="zh-CN" sz="1200" b="1">
              <a:ln w="50800"/>
              <a:solidFill>
                <a:prstClr val="white"/>
              </a:solidFill>
              <a:latin typeface="Times New Roman" panose="02020603050405020304"/>
              <a:ea typeface="宋体"/>
              <a:cs typeface="Times New Roman" panose="02020603050405020304"/>
            </a:endParaRPr>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a:spcBef>
          <a:spcPts val="0"/>
        </a:spcBef>
        <a:spcAft>
          <a:spcPts val="0"/>
        </a:spcAft>
        <a:defRPr sz="3600">
          <a:solidFill>
            <a:schemeClr val="tx1"/>
          </a:solidFill>
          <a:latin typeface="Times New Roman" panose="02020603050405020304"/>
          <a:ea typeface="+mj-ea"/>
          <a:cs typeface="Times New Roman" panose="02020603050405020304"/>
        </a:defRPr>
      </a:lvl1pPr>
      <a:lvl2pPr algn="ctr">
        <a:spcBef>
          <a:spcPts val="0"/>
        </a:spcBef>
        <a:spcAft>
          <a:spcPts val="0"/>
        </a:spcAft>
        <a:defRPr sz="3600">
          <a:solidFill>
            <a:schemeClr val="tx1"/>
          </a:solidFill>
          <a:latin typeface="Times New Roman" panose="02020603050405020304"/>
          <a:ea typeface="宋体"/>
          <a:cs typeface="Times New Roman" panose="02020603050405020304"/>
        </a:defRPr>
      </a:lvl2pPr>
      <a:lvl3pPr algn="ctr">
        <a:spcBef>
          <a:spcPts val="0"/>
        </a:spcBef>
        <a:spcAft>
          <a:spcPts val="0"/>
        </a:spcAft>
        <a:defRPr sz="3600">
          <a:solidFill>
            <a:schemeClr val="tx1"/>
          </a:solidFill>
          <a:latin typeface="Times New Roman" panose="02020603050405020304"/>
          <a:ea typeface="宋体"/>
          <a:cs typeface="Times New Roman" panose="02020603050405020304"/>
        </a:defRPr>
      </a:lvl3pPr>
      <a:lvl4pPr algn="ctr">
        <a:spcBef>
          <a:spcPts val="0"/>
        </a:spcBef>
        <a:spcAft>
          <a:spcPts val="0"/>
        </a:spcAft>
        <a:defRPr sz="3600">
          <a:solidFill>
            <a:schemeClr val="tx1"/>
          </a:solidFill>
          <a:latin typeface="Times New Roman" panose="02020603050405020304"/>
          <a:ea typeface="宋体"/>
          <a:cs typeface="Times New Roman" panose="02020603050405020304"/>
        </a:defRPr>
      </a:lvl4pPr>
      <a:lvl5pPr algn="ctr">
        <a:spcBef>
          <a:spcPts val="0"/>
        </a:spcBef>
        <a:spcAft>
          <a:spcPts val="0"/>
        </a:spcAft>
        <a:defRPr sz="3600">
          <a:solidFill>
            <a:schemeClr val="tx1"/>
          </a:solidFill>
          <a:latin typeface="Times New Roman" panose="02020603050405020304"/>
          <a:ea typeface="宋体"/>
          <a:cs typeface="Times New Roman" panose="02020603050405020304"/>
        </a:defRPr>
      </a:lvl5pPr>
      <a:lvl6pPr marL="457200" algn="ctr">
        <a:spcBef>
          <a:spcPts val="0"/>
        </a:spcBef>
        <a:spcAft>
          <a:spcPts val="0"/>
        </a:spcAft>
        <a:defRPr sz="3600">
          <a:solidFill>
            <a:schemeClr val="tx1"/>
          </a:solidFill>
          <a:latin typeface="Times New Roman" panose="02020603050405020304"/>
          <a:ea typeface="宋体"/>
          <a:cs typeface="Times New Roman" panose="02020603050405020304"/>
        </a:defRPr>
      </a:lvl6pPr>
      <a:lvl7pPr marL="914400" algn="ctr">
        <a:spcBef>
          <a:spcPts val="0"/>
        </a:spcBef>
        <a:spcAft>
          <a:spcPts val="0"/>
        </a:spcAft>
        <a:defRPr sz="3600">
          <a:solidFill>
            <a:schemeClr val="tx1"/>
          </a:solidFill>
          <a:latin typeface="Times New Roman" panose="02020603050405020304"/>
          <a:ea typeface="宋体"/>
          <a:cs typeface="Times New Roman" panose="02020603050405020304"/>
        </a:defRPr>
      </a:lvl7pPr>
      <a:lvl8pPr marL="1371600" algn="ctr">
        <a:spcBef>
          <a:spcPts val="0"/>
        </a:spcBef>
        <a:spcAft>
          <a:spcPts val="0"/>
        </a:spcAft>
        <a:defRPr sz="3600">
          <a:solidFill>
            <a:schemeClr val="tx1"/>
          </a:solidFill>
          <a:latin typeface="Times New Roman" panose="02020603050405020304"/>
          <a:ea typeface="宋体"/>
          <a:cs typeface="Times New Roman" panose="02020603050405020304"/>
        </a:defRPr>
      </a:lvl8pPr>
      <a:lvl9pPr marL="1828800" algn="ctr">
        <a:spcBef>
          <a:spcPts val="0"/>
        </a:spcBef>
        <a:spcAft>
          <a:spcPts val="0"/>
        </a:spcAft>
        <a:defRPr sz="3600">
          <a:solidFill>
            <a:schemeClr val="tx1"/>
          </a:solidFill>
          <a:latin typeface="Times New Roman" panose="02020603050405020304"/>
          <a:ea typeface="宋体"/>
          <a:cs typeface="Times New Roman" panose="02020603050405020304"/>
        </a:defRPr>
      </a:lvl9pPr>
    </p:titleStyle>
    <p:bodyStyle>
      <a:lvl1pPr marL="342900" indent="-342900" algn="l">
        <a:spcBef>
          <a:spcPts val="0"/>
        </a:spcBef>
        <a:spcAft>
          <a:spcPts val="0"/>
        </a:spcAft>
        <a:buFont typeface="Arial" panose="020B0704020202020204"/>
        <a:buChar char="•"/>
        <a:defRPr sz="3200">
          <a:solidFill>
            <a:schemeClr val="tx1"/>
          </a:solidFill>
          <a:latin typeface="+mn-lt"/>
          <a:ea typeface="+mn-ea"/>
          <a:cs typeface="+mn-cs"/>
        </a:defRPr>
      </a:lvl1pPr>
      <a:lvl2pPr marL="742950" indent="-285750" algn="l">
        <a:spcBef>
          <a:spcPts val="0"/>
        </a:spcBef>
        <a:spcAft>
          <a:spcPts val="0"/>
        </a:spcAft>
        <a:buFont typeface="Arial" panose="020B0704020202020204"/>
        <a:buChar char="–"/>
        <a:defRPr sz="2800">
          <a:solidFill>
            <a:schemeClr val="tx1"/>
          </a:solidFill>
          <a:latin typeface="+mn-lt"/>
          <a:ea typeface="+mn-ea"/>
          <a:cs typeface="+mn-cs"/>
        </a:defRPr>
      </a:lvl2pPr>
      <a:lvl3pPr marL="1143000" indent="-228600" algn="l">
        <a:spcBef>
          <a:spcPts val="0"/>
        </a:spcBef>
        <a:spcAft>
          <a:spcPts val="0"/>
        </a:spcAft>
        <a:buFont typeface="Arial" panose="020B0704020202020204"/>
        <a:buChar char="•"/>
        <a:defRPr sz="2400">
          <a:solidFill>
            <a:schemeClr val="tx1"/>
          </a:solidFill>
          <a:latin typeface="+mn-lt"/>
          <a:ea typeface="+mn-ea"/>
          <a:cs typeface="+mn-cs"/>
        </a:defRPr>
      </a:lvl3pPr>
      <a:lvl4pPr marL="1600200" indent="-228600" algn="l">
        <a:spcBef>
          <a:spcPts val="0"/>
        </a:spcBef>
        <a:spcAft>
          <a:spcPts val="0"/>
        </a:spcAft>
        <a:buFont typeface="Arial" panose="020B0704020202020204"/>
        <a:buChar char="–"/>
        <a:defRPr sz="2000">
          <a:solidFill>
            <a:schemeClr val="tx1"/>
          </a:solidFill>
          <a:latin typeface="+mn-lt"/>
          <a:ea typeface="+mn-ea"/>
          <a:cs typeface="+mn-cs"/>
        </a:defRPr>
      </a:lvl4pPr>
      <a:lvl5pPr marL="2057400" indent="-228600" algn="l">
        <a:spcBef>
          <a:spcPts val="0"/>
        </a:spcBef>
        <a:spcAft>
          <a:spcPts val="0"/>
        </a:spcAft>
        <a:buFont typeface="Arial" panose="020B0704020202020204"/>
        <a:buChar char="»"/>
        <a:defRPr sz="2000">
          <a:solidFill>
            <a:schemeClr val="tx1"/>
          </a:solidFill>
          <a:latin typeface="+mn-lt"/>
          <a:ea typeface="+mn-ea"/>
          <a:cs typeface="+mn-cs"/>
        </a:defRPr>
      </a:lvl5pPr>
      <a:lvl6pPr marL="2514600" indent="-228600" algn="l" defTabSz="914400">
        <a:spcBef>
          <a:spcPts val="0"/>
        </a:spcBef>
        <a:buFont typeface="Arial" panose="020B0704020202020204"/>
        <a:buChar char="•"/>
        <a:defRPr sz="2000">
          <a:solidFill>
            <a:schemeClr val="tx1"/>
          </a:solidFill>
          <a:latin typeface="+mn-lt"/>
          <a:ea typeface="+mn-ea"/>
          <a:cs typeface="+mn-cs"/>
        </a:defRPr>
      </a:lvl6pPr>
      <a:lvl7pPr marL="2971800" indent="-228600" algn="l" defTabSz="914400">
        <a:spcBef>
          <a:spcPts val="0"/>
        </a:spcBef>
        <a:buFont typeface="Arial" panose="020B0704020202020204"/>
        <a:buChar char="•"/>
        <a:defRPr sz="2000">
          <a:solidFill>
            <a:schemeClr val="tx1"/>
          </a:solidFill>
          <a:latin typeface="+mn-lt"/>
          <a:ea typeface="+mn-ea"/>
          <a:cs typeface="+mn-cs"/>
        </a:defRPr>
      </a:lvl7pPr>
      <a:lvl8pPr marL="3429000" indent="-228600" algn="l" defTabSz="914400">
        <a:spcBef>
          <a:spcPts val="0"/>
        </a:spcBef>
        <a:buFont typeface="Arial" panose="020B0704020202020204"/>
        <a:buChar char="•"/>
        <a:defRPr sz="2000">
          <a:solidFill>
            <a:schemeClr val="tx1"/>
          </a:solidFill>
          <a:latin typeface="+mn-lt"/>
          <a:ea typeface="+mn-ea"/>
          <a:cs typeface="+mn-cs"/>
        </a:defRPr>
      </a:lvl8pPr>
      <a:lvl9pPr marL="3886200" indent="-228600" algn="l" defTabSz="914400">
        <a:spcBef>
          <a:spcPts val="0"/>
        </a:spcBef>
        <a:buFont typeface="Arial" panose="020B0704020202020204"/>
        <a:buChar char="•"/>
        <a:defRPr sz="2000">
          <a:solidFill>
            <a:schemeClr val="tx1"/>
          </a:solidFill>
          <a:latin typeface="+mn-lt"/>
          <a:ea typeface="+mn-ea"/>
          <a:cs typeface="+mn-cs"/>
        </a:defRPr>
      </a:lvl9pPr>
    </p:bodyStyle>
    <p:otherStyle>
      <a:defPPr>
        <a:defRPr lang="zh-CN"/>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tags" Target="../tags/tag8.xml"/><Relationship Id="rId8" Type="http://schemas.openxmlformats.org/officeDocument/2006/relationships/tags" Target="../tags/tag7.xml"/><Relationship Id="rId7" Type="http://schemas.openxmlformats.org/officeDocument/2006/relationships/tags" Target="../tags/tag6.xml"/><Relationship Id="rId6" Type="http://schemas.openxmlformats.org/officeDocument/2006/relationships/tags" Target="../tags/tag5.xml"/><Relationship Id="rId54" Type="http://schemas.openxmlformats.org/officeDocument/2006/relationships/notesSlide" Target="../notesSlides/notesSlide1.xml"/><Relationship Id="rId53" Type="http://schemas.openxmlformats.org/officeDocument/2006/relationships/slideLayout" Target="../slideLayouts/slideLayout1.xml"/><Relationship Id="rId52" Type="http://schemas.openxmlformats.org/officeDocument/2006/relationships/tags" Target="../tags/tag38.xml"/><Relationship Id="rId51" Type="http://schemas.openxmlformats.org/officeDocument/2006/relationships/tags" Target="../tags/tag37.xml"/><Relationship Id="rId50" Type="http://schemas.openxmlformats.org/officeDocument/2006/relationships/tags" Target="../tags/tag36.xml"/><Relationship Id="rId5" Type="http://schemas.openxmlformats.org/officeDocument/2006/relationships/tags" Target="../tags/tag4.xml"/><Relationship Id="rId49" Type="http://schemas.openxmlformats.org/officeDocument/2006/relationships/image" Target="../media/image13.jpeg"/><Relationship Id="rId48" Type="http://schemas.openxmlformats.org/officeDocument/2006/relationships/tags" Target="../tags/tag35.xml"/><Relationship Id="rId47" Type="http://schemas.openxmlformats.org/officeDocument/2006/relationships/tags" Target="../tags/tag34.xml"/><Relationship Id="rId46" Type="http://schemas.openxmlformats.org/officeDocument/2006/relationships/image" Target="../media/image12.jpeg"/><Relationship Id="rId45" Type="http://schemas.openxmlformats.org/officeDocument/2006/relationships/tags" Target="../tags/tag33.xml"/><Relationship Id="rId44" Type="http://schemas.openxmlformats.org/officeDocument/2006/relationships/tags" Target="../tags/tag32.xml"/><Relationship Id="rId43" Type="http://schemas.openxmlformats.org/officeDocument/2006/relationships/tags" Target="../tags/tag31.xml"/><Relationship Id="rId42" Type="http://schemas.openxmlformats.org/officeDocument/2006/relationships/tags" Target="../tags/tag30.xml"/><Relationship Id="rId41" Type="http://schemas.openxmlformats.org/officeDocument/2006/relationships/tags" Target="../tags/tag29.xml"/><Relationship Id="rId40" Type="http://schemas.openxmlformats.org/officeDocument/2006/relationships/image" Target="../media/image11.png"/><Relationship Id="rId4" Type="http://schemas.openxmlformats.org/officeDocument/2006/relationships/tags" Target="../tags/tag3.xml"/><Relationship Id="rId39" Type="http://schemas.openxmlformats.org/officeDocument/2006/relationships/tags" Target="../tags/tag28.xml"/><Relationship Id="rId38" Type="http://schemas.openxmlformats.org/officeDocument/2006/relationships/image" Target="../media/image10.png"/><Relationship Id="rId37" Type="http://schemas.openxmlformats.org/officeDocument/2006/relationships/tags" Target="../tags/tag27.xml"/><Relationship Id="rId36" Type="http://schemas.openxmlformats.org/officeDocument/2006/relationships/tags" Target="../tags/tag26.xml"/><Relationship Id="rId35" Type="http://schemas.openxmlformats.org/officeDocument/2006/relationships/image" Target="../media/image9.png"/><Relationship Id="rId34" Type="http://schemas.openxmlformats.org/officeDocument/2006/relationships/tags" Target="../tags/tag25.xml"/><Relationship Id="rId33" Type="http://schemas.openxmlformats.org/officeDocument/2006/relationships/tags" Target="../tags/tag24.xml"/><Relationship Id="rId32" Type="http://schemas.openxmlformats.org/officeDocument/2006/relationships/tags" Target="../tags/tag23.xml"/><Relationship Id="rId31" Type="http://schemas.openxmlformats.org/officeDocument/2006/relationships/tags" Target="../tags/tag22.xml"/><Relationship Id="rId30" Type="http://schemas.openxmlformats.org/officeDocument/2006/relationships/image" Target="../media/image8.png"/><Relationship Id="rId3" Type="http://schemas.openxmlformats.org/officeDocument/2006/relationships/tags" Target="../tags/tag2.xml"/><Relationship Id="rId29" Type="http://schemas.openxmlformats.org/officeDocument/2006/relationships/tags" Target="../tags/tag21.xml"/><Relationship Id="rId28" Type="http://schemas.openxmlformats.org/officeDocument/2006/relationships/image" Target="../media/image7.png"/><Relationship Id="rId27" Type="http://schemas.openxmlformats.org/officeDocument/2006/relationships/tags" Target="../tags/tag20.xml"/><Relationship Id="rId26" Type="http://schemas.openxmlformats.org/officeDocument/2006/relationships/image" Target="../media/image6.png"/><Relationship Id="rId25" Type="http://schemas.openxmlformats.org/officeDocument/2006/relationships/tags" Target="../tags/tag19.xml"/><Relationship Id="rId24" Type="http://schemas.openxmlformats.org/officeDocument/2006/relationships/tags" Target="../tags/tag18.xml"/><Relationship Id="rId23" Type="http://schemas.openxmlformats.org/officeDocument/2006/relationships/image" Target="../media/image5.png"/><Relationship Id="rId22" Type="http://schemas.openxmlformats.org/officeDocument/2006/relationships/image" Target="../media/image4.jpeg"/><Relationship Id="rId21" Type="http://schemas.openxmlformats.org/officeDocument/2006/relationships/image" Target="../media/image3.png"/><Relationship Id="rId20" Type="http://schemas.openxmlformats.org/officeDocument/2006/relationships/image" Target="../media/image2.png"/><Relationship Id="rId2" Type="http://schemas.openxmlformats.org/officeDocument/2006/relationships/tags" Target="../tags/tag1.xml"/><Relationship Id="rId19" Type="http://schemas.openxmlformats.org/officeDocument/2006/relationships/tags" Target="../tags/tag17.xml"/><Relationship Id="rId18" Type="http://schemas.openxmlformats.org/officeDocument/2006/relationships/tags" Target="../tags/tag16.xml"/><Relationship Id="rId17" Type="http://schemas.openxmlformats.org/officeDocument/2006/relationships/tags" Target="../tags/tag15.xml"/><Relationship Id="rId16" Type="http://schemas.openxmlformats.org/officeDocument/2006/relationships/tags" Target="../tags/tag14.xml"/><Relationship Id="rId15" Type="http://schemas.openxmlformats.org/officeDocument/2006/relationships/tags" Target="../tags/tag13.xml"/><Relationship Id="rId14" Type="http://schemas.openxmlformats.org/officeDocument/2006/relationships/tags" Target="../tags/tag12.xml"/><Relationship Id="rId13" Type="http://schemas.openxmlformats.org/officeDocument/2006/relationships/tags" Target="../tags/tag11.xml"/><Relationship Id="rId12" Type="http://schemas.openxmlformats.org/officeDocument/2006/relationships/tags" Target="../tags/tag10.xml"/><Relationship Id="rId11" Type="http://schemas.openxmlformats.org/officeDocument/2006/relationships/tags" Target="../tags/tag9.xml"/><Relationship Id="rId10" Type="http://schemas.openxmlformats.org/officeDocument/2006/relationships/hyperlink" Target="https://www.jipb.net_x000B_" TargetMode="External"/><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1">
            <a:alphaModFix amt="20000"/>
            <a:alphaModFix amt="20000"/>
            <a:alphaModFix amt="12000"/>
          </a:blip>
          <a:stretch>
            <a:fillRect/>
          </a:stretch>
        </a:blipFill>
        <a:effectLst/>
      </p:bgPr>
    </p:bg>
    <p:spTree>
      <p:nvGrpSpPr>
        <p:cNvPr id="1" name=""/>
        <p:cNvGrpSpPr/>
        <p:nvPr/>
      </p:nvGrpSpPr>
      <p:grpSpPr>
        <a:xfrm>
          <a:off x="0" y="0"/>
          <a:ext cx="0" cy="0"/>
          <a:chOff x="0" y="0"/>
          <a:chExt cx="0" cy="0"/>
        </a:xfrm>
      </p:grpSpPr>
      <p:pic>
        <p:nvPicPr>
          <p:cNvPr id="15" name="图片 14"/>
          <p:cNvPicPr>
            <a:picLocks noChangeAspect="1"/>
          </p:cNvPicPr>
          <p:nvPr>
            <p:custDataLst>
              <p:tags r:id="rId2"/>
            </p:custDataLst>
          </p:nvPr>
        </p:nvPicPr>
        <p:blipFill>
          <a:blip r:embed="rId1">
            <a:alphaModFix amt="12000"/>
          </a:blip>
          <a:stretch>
            <a:fillRect/>
          </a:stretch>
        </p:blipFill>
        <p:spPr>
          <a:xfrm>
            <a:off x="0" y="0"/>
            <a:ext cx="12205970" cy="6873875"/>
          </a:xfrm>
          <a:prstGeom prst="rect">
            <a:avLst/>
          </a:prstGeom>
        </p:spPr>
      </p:pic>
      <p:grpSp>
        <p:nvGrpSpPr>
          <p:cNvPr id="33" name="组合 32"/>
          <p:cNvGrpSpPr/>
          <p:nvPr/>
        </p:nvGrpSpPr>
        <p:grpSpPr>
          <a:xfrm>
            <a:off x="9451975" y="3797300"/>
            <a:ext cx="2540635" cy="1997710"/>
            <a:chOff x="10865" y="5415"/>
            <a:chExt cx="4001" cy="3146"/>
          </a:xfrm>
        </p:grpSpPr>
        <p:sp>
          <p:nvSpPr>
            <p:cNvPr id="78" name="文本框 77"/>
            <p:cNvSpPr txBox="1"/>
            <p:nvPr>
              <p:custDataLst>
                <p:tags r:id="rId3"/>
              </p:custDataLst>
            </p:nvPr>
          </p:nvSpPr>
          <p:spPr>
            <a:xfrm>
              <a:off x="10865" y="5415"/>
              <a:ext cx="4001" cy="531"/>
            </a:xfrm>
            <a:prstGeom prst="rect">
              <a:avLst/>
            </a:prstGeom>
            <a:noFill/>
          </p:spPr>
          <p:txBody>
            <a:bodyPr wrap="square" rtlCol="0">
              <a:spAutoFit/>
            </a:bodyPr>
            <a:lstStyle/>
            <a:p>
              <a:r>
                <a:rPr lang="en-US" altLang="zh-CN" sz="1600" b="1">
                  <a:solidFill>
                    <a:srgbClr val="F36A21"/>
                  </a:solidFill>
                  <a:latin typeface="Arial Bold" panose="020B0704020202020204" charset="0"/>
                  <a:cs typeface="Arial Bold" panose="020B0704020202020204" charset="0"/>
                </a:rPr>
                <a:t>Article Categories</a:t>
              </a:r>
              <a:endParaRPr lang="en-US" altLang="zh-CN" sz="1600" b="1">
                <a:solidFill>
                  <a:srgbClr val="F36A21"/>
                </a:solidFill>
                <a:latin typeface="Arial Bold" panose="020B0704020202020204" charset="0"/>
                <a:cs typeface="Arial Bold" panose="020B0704020202020204" charset="0"/>
              </a:endParaRPr>
            </a:p>
          </p:txBody>
        </p:sp>
        <p:sp>
          <p:nvSpPr>
            <p:cNvPr id="79" name="文本框 78"/>
            <p:cNvSpPr txBox="1"/>
            <p:nvPr>
              <p:custDataLst>
                <p:tags r:id="rId4"/>
              </p:custDataLst>
            </p:nvPr>
          </p:nvSpPr>
          <p:spPr>
            <a:xfrm>
              <a:off x="10944" y="5994"/>
              <a:ext cx="2836" cy="2567"/>
            </a:xfrm>
            <a:prstGeom prst="rect">
              <a:avLst/>
            </a:prstGeom>
            <a:noFill/>
          </p:spPr>
          <p:txBody>
            <a:bodyPr wrap="square" rtlCol="0">
              <a:spAutoFit/>
            </a:bodyPr>
            <a:lstStyle/>
            <a:p>
              <a:pPr lvl="0" indent="0" algn="l" fontAlgn="auto">
                <a:lnSpc>
                  <a:spcPct val="125000"/>
                </a:lnSpc>
                <a:buClrTx/>
                <a:buSzTx/>
                <a:buFontTx/>
              </a:pPr>
              <a:r>
                <a:rPr lang="en-US" sz="1000" b="1">
                  <a:solidFill>
                    <a:srgbClr val="005B3D"/>
                  </a:solidFill>
                  <a:latin typeface="Arial Bold" panose="020B0704020202020204" charset="0"/>
                  <a:ea typeface="Georgia Pro" panose="02040502050405020303"/>
                  <a:cs typeface="Arial Bold" panose="020B0704020202020204" charset="0"/>
                  <a:sym typeface="Georgia Pro Bold"/>
                </a:rPr>
                <a:t>Research Article</a:t>
              </a:r>
              <a:endParaRPr lang="en-US" sz="1000" b="1">
                <a:solidFill>
                  <a:srgbClr val="005B3D"/>
                </a:solidFill>
                <a:latin typeface="Arial Bold" panose="020B0704020202020204" charset="0"/>
                <a:ea typeface="Georgia Pro" panose="02040502050405020303"/>
                <a:cs typeface="Arial Bold" panose="020B0704020202020204" charset="0"/>
                <a:sym typeface="Georgia Pro Bold"/>
              </a:endParaRPr>
            </a:p>
            <a:p>
              <a:pPr lvl="0" indent="0" algn="l" fontAlgn="auto">
                <a:lnSpc>
                  <a:spcPct val="125000"/>
                </a:lnSpc>
                <a:buClrTx/>
                <a:buSzTx/>
                <a:buFontTx/>
              </a:pPr>
              <a:r>
                <a:rPr lang="en-US" sz="1000" b="1">
                  <a:solidFill>
                    <a:srgbClr val="005B3D"/>
                  </a:solidFill>
                  <a:latin typeface="Arial Bold" panose="020B0704020202020204" charset="0"/>
                  <a:ea typeface="Georgia Pro" panose="02040502050405020303"/>
                  <a:cs typeface="Arial Bold" panose="020B0704020202020204" charset="0"/>
                  <a:sym typeface="Georgia Pro Bold"/>
                </a:rPr>
                <a:t>Review Article </a:t>
              </a:r>
              <a:endParaRPr lang="en-US" sz="1000" b="1">
                <a:solidFill>
                  <a:srgbClr val="005B3D"/>
                </a:solidFill>
                <a:latin typeface="Arial Bold" panose="020B0704020202020204" charset="0"/>
                <a:ea typeface="Georgia Pro" panose="02040502050405020303"/>
                <a:cs typeface="Arial Bold" panose="020B0704020202020204" charset="0"/>
                <a:sym typeface="Georgia Pro Bold"/>
              </a:endParaRPr>
            </a:p>
            <a:p>
              <a:pPr lvl="0" indent="0" algn="l" fontAlgn="auto">
                <a:lnSpc>
                  <a:spcPct val="125000"/>
                </a:lnSpc>
                <a:buClrTx/>
                <a:buSzTx/>
                <a:buFontTx/>
              </a:pPr>
              <a:r>
                <a:rPr lang="en-US" sz="1000" b="1">
                  <a:solidFill>
                    <a:srgbClr val="005B3D"/>
                  </a:solidFill>
                  <a:latin typeface="Arial Bold" panose="020B0704020202020204" charset="0"/>
                  <a:ea typeface="Georgia Pro" panose="02040502050405020303"/>
                  <a:cs typeface="Arial Bold" panose="020B0704020202020204" charset="0"/>
                  <a:sym typeface="Georgia Pro Bold"/>
                </a:rPr>
                <a:t>Brief Communication</a:t>
              </a:r>
              <a:endParaRPr lang="en-US" sz="1000" b="1">
                <a:solidFill>
                  <a:srgbClr val="005B3D"/>
                </a:solidFill>
                <a:latin typeface="Arial Bold" panose="020B0704020202020204" charset="0"/>
                <a:ea typeface="Georgia Pro" panose="02040502050405020303"/>
                <a:cs typeface="Arial Bold" panose="020B0704020202020204" charset="0"/>
                <a:sym typeface="Georgia Pro Bold"/>
              </a:endParaRPr>
            </a:p>
            <a:p>
              <a:pPr lvl="0" indent="0" algn="l" fontAlgn="auto">
                <a:lnSpc>
                  <a:spcPct val="125000"/>
                </a:lnSpc>
                <a:buClrTx/>
                <a:buSzTx/>
                <a:buFontTx/>
              </a:pPr>
              <a:r>
                <a:rPr lang="en-US" sz="1000" b="1">
                  <a:solidFill>
                    <a:srgbClr val="005B3D"/>
                  </a:solidFill>
                  <a:latin typeface="Arial Bold" panose="020B0704020202020204" charset="0"/>
                  <a:ea typeface="Georgia Pro" panose="02040502050405020303"/>
                  <a:cs typeface="Arial Bold" panose="020B0704020202020204" charset="0"/>
                  <a:sym typeface="Georgia Pro Bold"/>
                </a:rPr>
                <a:t>Commentary</a:t>
              </a:r>
              <a:endParaRPr lang="en-US" sz="1000" b="1">
                <a:solidFill>
                  <a:srgbClr val="005B3D"/>
                </a:solidFill>
                <a:latin typeface="Arial Bold" panose="020B0704020202020204" charset="0"/>
                <a:ea typeface="Georgia Pro" panose="02040502050405020303"/>
                <a:cs typeface="Arial Bold" panose="020B0704020202020204" charset="0"/>
                <a:sym typeface="Georgia Pro Bold"/>
              </a:endParaRPr>
            </a:p>
            <a:p>
              <a:pPr lvl="0" indent="0" algn="l" fontAlgn="auto">
                <a:lnSpc>
                  <a:spcPct val="125000"/>
                </a:lnSpc>
                <a:buClrTx/>
                <a:buSzTx/>
                <a:buFontTx/>
              </a:pPr>
              <a:r>
                <a:rPr lang="en-US" sz="1000" b="1">
                  <a:solidFill>
                    <a:srgbClr val="005B3D"/>
                  </a:solidFill>
                  <a:latin typeface="Arial Bold" panose="020B0704020202020204" charset="0"/>
                  <a:ea typeface="Georgia Pro" panose="02040502050405020303"/>
                  <a:cs typeface="Arial Bold" panose="020B0704020202020204" charset="0"/>
                  <a:sym typeface="Georgia Pro Bold"/>
                </a:rPr>
                <a:t>Highlight</a:t>
              </a:r>
              <a:endParaRPr lang="en-US" sz="1000" b="1">
                <a:solidFill>
                  <a:srgbClr val="005B3D"/>
                </a:solidFill>
                <a:latin typeface="Arial Bold" panose="020B0704020202020204" charset="0"/>
                <a:ea typeface="Georgia Pro" panose="02040502050405020303"/>
                <a:cs typeface="Arial Bold" panose="020B0704020202020204" charset="0"/>
                <a:sym typeface="Georgia Pro Bold"/>
              </a:endParaRPr>
            </a:p>
            <a:p>
              <a:pPr lvl="0" indent="0" algn="l" fontAlgn="auto">
                <a:lnSpc>
                  <a:spcPct val="125000"/>
                </a:lnSpc>
                <a:buClrTx/>
                <a:buSzTx/>
                <a:buFontTx/>
              </a:pPr>
              <a:r>
                <a:rPr lang="en-US" sz="1000" b="1">
                  <a:solidFill>
                    <a:srgbClr val="005B3D"/>
                  </a:solidFill>
                  <a:latin typeface="Arial Bold" panose="020B0704020202020204" charset="0"/>
                  <a:ea typeface="Georgia Pro" panose="02040502050405020303"/>
                  <a:cs typeface="Arial Bold" panose="020B0704020202020204" charset="0"/>
                  <a:sym typeface="Georgia Pro Bold"/>
                </a:rPr>
                <a:t>New Technique</a:t>
              </a:r>
              <a:endParaRPr lang="en-US" sz="1000" b="1">
                <a:solidFill>
                  <a:srgbClr val="005B3D"/>
                </a:solidFill>
                <a:latin typeface="Arial Bold" panose="020B0704020202020204" charset="0"/>
                <a:ea typeface="Georgia Pro" panose="02040502050405020303"/>
                <a:cs typeface="Arial Bold" panose="020B0704020202020204" charset="0"/>
                <a:sym typeface="Georgia Pro Bold"/>
              </a:endParaRPr>
            </a:p>
            <a:p>
              <a:pPr lvl="0" indent="0" algn="l" fontAlgn="auto">
                <a:lnSpc>
                  <a:spcPct val="125000"/>
                </a:lnSpc>
                <a:buClrTx/>
                <a:buSzTx/>
                <a:buFontTx/>
              </a:pPr>
              <a:r>
                <a:rPr lang="en-US" sz="1000" b="1">
                  <a:solidFill>
                    <a:srgbClr val="005B3D"/>
                  </a:solidFill>
                  <a:latin typeface="Arial Bold" panose="020B0704020202020204" charset="0"/>
                  <a:ea typeface="Georgia Pro" panose="02040502050405020303"/>
                  <a:cs typeface="Arial Bold" panose="020B0704020202020204" charset="0"/>
                  <a:sym typeface="Georgia Pro Bold"/>
                </a:rPr>
                <a:t>Resources</a:t>
              </a:r>
              <a:endParaRPr lang="en-US" sz="1000" b="1">
                <a:solidFill>
                  <a:srgbClr val="005B3D"/>
                </a:solidFill>
                <a:latin typeface="Arial Bold" panose="020B0704020202020204" charset="0"/>
                <a:ea typeface="Georgia Pro" panose="02040502050405020303"/>
                <a:cs typeface="Arial Bold" panose="020B0704020202020204" charset="0"/>
                <a:sym typeface="Georgia Pro Bold"/>
              </a:endParaRPr>
            </a:p>
            <a:p>
              <a:pPr lvl="0" indent="0" algn="l" fontAlgn="auto">
                <a:lnSpc>
                  <a:spcPct val="125000"/>
                </a:lnSpc>
                <a:buClrTx/>
                <a:buSzTx/>
                <a:buFontTx/>
              </a:pPr>
              <a:r>
                <a:rPr lang="en-US" sz="1000" b="1">
                  <a:solidFill>
                    <a:srgbClr val="005B3D"/>
                  </a:solidFill>
                  <a:latin typeface="Arial Bold" panose="020B0704020202020204" charset="0"/>
                  <a:ea typeface="Georgia Pro" panose="02040502050405020303"/>
                  <a:cs typeface="Arial Bold" panose="020B0704020202020204" charset="0"/>
                  <a:sym typeface="Georgia Pro Bold"/>
                </a:rPr>
                <a:t>News and Views  </a:t>
              </a:r>
              <a:endParaRPr lang="en-US" sz="1000" b="1">
                <a:solidFill>
                  <a:srgbClr val="005B3D"/>
                </a:solidFill>
                <a:latin typeface="Arial Bold" panose="020B0704020202020204" charset="0"/>
                <a:ea typeface="Georgia Pro" panose="02040502050405020303"/>
                <a:cs typeface="Arial Bold" panose="020B0704020202020204" charset="0"/>
                <a:sym typeface="Georgia Pro Bold"/>
              </a:endParaRPr>
            </a:p>
          </p:txBody>
        </p:sp>
        <p:cxnSp>
          <p:nvCxnSpPr>
            <p:cNvPr id="80" name="直接连接符 79"/>
            <p:cNvCxnSpPr/>
            <p:nvPr>
              <p:custDataLst>
                <p:tags r:id="rId5"/>
              </p:custDataLst>
            </p:nvPr>
          </p:nvCxnSpPr>
          <p:spPr>
            <a:xfrm>
              <a:off x="11052" y="5987"/>
              <a:ext cx="2704" cy="0"/>
            </a:xfrm>
            <a:prstGeom prst="line">
              <a:avLst/>
            </a:prstGeom>
            <a:ln w="19050" cap="flat" cmpd="sng">
              <a:solidFill>
                <a:srgbClr val="F36A21"/>
              </a:solidFill>
              <a:prstDash val="solid"/>
              <a:headEnd type="none"/>
              <a:tailEnd type="none"/>
            </a:ln>
          </p:spPr>
          <p:style>
            <a:lnRef idx="2">
              <a:schemeClr val="accent1"/>
            </a:lnRef>
            <a:fillRef idx="0">
              <a:srgbClr val="FFFFFF"/>
            </a:fillRef>
            <a:effectRef idx="0">
              <a:srgbClr val="FFFFFF"/>
            </a:effectRef>
            <a:fontRef idx="minor">
              <a:schemeClr val="tx1"/>
            </a:fontRef>
          </p:style>
        </p:cxnSp>
      </p:grpSp>
      <p:sp>
        <p:nvSpPr>
          <p:cNvPr id="68" name="文本框 67"/>
          <p:cNvSpPr txBox="1"/>
          <p:nvPr>
            <p:custDataLst>
              <p:tags r:id="rId6"/>
            </p:custDataLst>
          </p:nvPr>
        </p:nvSpPr>
        <p:spPr>
          <a:xfrm>
            <a:off x="3017520" y="3027045"/>
            <a:ext cx="2540635" cy="337185"/>
          </a:xfrm>
          <a:prstGeom prst="rect">
            <a:avLst/>
          </a:prstGeom>
          <a:noFill/>
        </p:spPr>
        <p:txBody>
          <a:bodyPr wrap="square" rtlCol="0">
            <a:spAutoFit/>
          </a:bodyPr>
          <a:lstStyle/>
          <a:p>
            <a:r>
              <a:rPr lang="en-US" altLang="zh-CN" sz="1600" b="1">
                <a:solidFill>
                  <a:srgbClr val="F36A21"/>
                </a:solidFill>
                <a:latin typeface="Arial Bold" panose="020B0704020202020204" charset="0"/>
                <a:cs typeface="Arial Bold" panose="020B0704020202020204" charset="0"/>
              </a:rPr>
              <a:t>Aim and Scope</a:t>
            </a:r>
            <a:endParaRPr lang="en-US" altLang="zh-CN" sz="1600" b="1">
              <a:solidFill>
                <a:srgbClr val="F36A21"/>
              </a:solidFill>
              <a:latin typeface="Arial Bold" panose="020B0704020202020204" charset="0"/>
              <a:cs typeface="Arial Bold" panose="020B0704020202020204" charset="0"/>
            </a:endParaRPr>
          </a:p>
        </p:txBody>
      </p:sp>
      <p:sp>
        <p:nvSpPr>
          <p:cNvPr id="69" name="文本框 68"/>
          <p:cNvSpPr txBox="1"/>
          <p:nvPr>
            <p:custDataLst>
              <p:tags r:id="rId7"/>
            </p:custDataLst>
          </p:nvPr>
        </p:nvSpPr>
        <p:spPr>
          <a:xfrm>
            <a:off x="3089910" y="3387090"/>
            <a:ext cx="6112510" cy="1198880"/>
          </a:xfrm>
          <a:prstGeom prst="rect">
            <a:avLst/>
          </a:prstGeom>
          <a:noFill/>
        </p:spPr>
        <p:txBody>
          <a:bodyPr wrap="square" rtlCol="0">
            <a:spAutoFit/>
          </a:bodyPr>
          <a:lstStyle/>
          <a:p>
            <a:pPr marL="171450" indent="-171450" algn="just" fontAlgn="auto">
              <a:lnSpc>
                <a:spcPct val="120000"/>
              </a:lnSpc>
              <a:buFont typeface="Arial" panose="020B0704020202020204" pitchFamily="34" charset="0"/>
              <a:buChar char="•"/>
            </a:pPr>
            <a:r>
              <a:rPr lang="en-US" sz="1000" b="1">
                <a:latin typeface="Arial Bold" panose="020B0704020202020204" charset="0"/>
                <a:cs typeface="Arial Bold" panose="020B0704020202020204" charset="0"/>
              </a:rPr>
              <a:t>The journal seeks to foster communication and discussion among scientists from diverse areas of plant and agricultural sciences.</a:t>
            </a:r>
            <a:endParaRPr lang="en-US" sz="1000" b="1">
              <a:latin typeface="Arial Bold" panose="020B0704020202020204" charset="0"/>
              <a:cs typeface="Arial Bold" panose="020B0704020202020204" charset="0"/>
            </a:endParaRPr>
          </a:p>
          <a:p>
            <a:pPr marL="171450" indent="-171450" algn="just" fontAlgn="auto">
              <a:lnSpc>
                <a:spcPct val="120000"/>
              </a:lnSpc>
              <a:buFont typeface="Arial" panose="020B0704020202020204" pitchFamily="34" charset="0"/>
              <a:buChar char="•"/>
            </a:pPr>
            <a:r>
              <a:rPr lang="en-US" sz="1000" b="1">
                <a:latin typeface="Arial Bold" panose="020B0704020202020204" charset="0"/>
                <a:ea typeface="Georgia Pro Bold"/>
                <a:cs typeface="Arial Bold" panose="020B0704020202020204" charset="0"/>
              </a:rPr>
              <a:t>JIPB reports novel scientific discoveries of any aspects of plant biology, preferably but not exclusively using integrative genetic, genomic, biochemical, and systems biology approaches. Significant new technologies that have the potential to elucidate general plant biology questions may also be considered.</a:t>
            </a:r>
            <a:endParaRPr lang="en-US" sz="1000" b="1">
              <a:latin typeface="Arial Bold" panose="020B0704020202020204" charset="0"/>
              <a:ea typeface="Georgia Pro Bold"/>
              <a:cs typeface="Arial Bold" panose="020B0704020202020204" charset="0"/>
            </a:endParaRPr>
          </a:p>
        </p:txBody>
      </p:sp>
      <p:cxnSp>
        <p:nvCxnSpPr>
          <p:cNvPr id="70" name="直接连接符 69"/>
          <p:cNvCxnSpPr/>
          <p:nvPr>
            <p:custDataLst>
              <p:tags r:id="rId8"/>
            </p:custDataLst>
          </p:nvPr>
        </p:nvCxnSpPr>
        <p:spPr>
          <a:xfrm>
            <a:off x="3124200" y="3367405"/>
            <a:ext cx="1430020" cy="0"/>
          </a:xfrm>
          <a:prstGeom prst="line">
            <a:avLst/>
          </a:prstGeom>
          <a:ln w="19050" cap="flat" cmpd="sng">
            <a:solidFill>
              <a:srgbClr val="F36A21"/>
            </a:solidFill>
            <a:prstDash val="solid"/>
            <a:headEnd type="none"/>
            <a:tailEnd type="none"/>
          </a:ln>
        </p:spPr>
        <p:style>
          <a:lnRef idx="2">
            <a:schemeClr val="accent1"/>
          </a:lnRef>
          <a:fillRef idx="0">
            <a:srgbClr val="FFFFFF"/>
          </a:fillRef>
          <a:effectRef idx="0">
            <a:srgbClr val="FFFFFF"/>
          </a:effectRef>
          <a:fontRef idx="minor">
            <a:schemeClr val="tx1"/>
          </a:fontRef>
        </p:style>
      </p:cxnSp>
      <p:sp>
        <p:nvSpPr>
          <p:cNvPr id="27" name="Text Box 33"/>
          <p:cNvSpPr txBox="1">
            <a:spLocks noChangeArrowheads="1"/>
          </p:cNvSpPr>
          <p:nvPr>
            <p:custDataLst>
              <p:tags r:id="rId9"/>
            </p:custDataLst>
          </p:nvPr>
        </p:nvSpPr>
        <p:spPr bwMode="auto">
          <a:xfrm>
            <a:off x="8254365" y="5922645"/>
            <a:ext cx="3629660" cy="876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o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eaLnBrk="0" fontAlgn="base" hangingPunct="0">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eaLnBrk="0" fontAlgn="base" hangingPunct="0">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eaLnBrk="0" fontAlgn="base" hangingPunct="0">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eaLnBrk="0" fontAlgn="base" hangingPunct="0">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indent="0" algn="r" fontAlgn="auto">
              <a:lnSpc>
                <a:spcPct val="120000"/>
              </a:lnSpc>
            </a:pPr>
            <a:r>
              <a:rPr lang="en-US" sz="1000" b="1">
                <a:solidFill>
                  <a:srgbClr val="005B3D"/>
                </a:solidFill>
                <a:latin typeface="Arial Bold" panose="020B0704020202020204" charset="0"/>
                <a:ea typeface="Georgia Pro" panose="02040502050405020303"/>
                <a:cs typeface="Arial Bold" panose="020B0704020202020204" charset="0"/>
              </a:rPr>
              <a:t>Contact JIPB</a:t>
            </a:r>
            <a:endParaRPr lang="en-US" sz="1000" b="1">
              <a:solidFill>
                <a:srgbClr val="005B3D"/>
              </a:solidFill>
              <a:latin typeface="Arial Bold" panose="020B0704020202020204" charset="0"/>
              <a:ea typeface="Georgia Pro" panose="02040502050405020303"/>
              <a:cs typeface="Arial Bold" panose="020B0704020202020204" charset="0"/>
            </a:endParaRPr>
          </a:p>
          <a:p>
            <a:pPr indent="0" algn="r" fontAlgn="auto">
              <a:lnSpc>
                <a:spcPct val="120000"/>
              </a:lnSpc>
            </a:pPr>
            <a:r>
              <a:rPr lang="en-US" altLang="en-US" sz="1000" b="1" dirty="0">
                <a:solidFill>
                  <a:schemeClr val="tx1"/>
                </a:solidFill>
                <a:effectLst/>
                <a:latin typeface="Arial Bold" panose="020B0704020202020204" charset="0"/>
                <a:ea typeface="Georgia Pro" panose="02040502050405020303"/>
                <a:cs typeface="Arial Bold" panose="020B0704020202020204" charset="0"/>
              </a:rPr>
              <a:t>Email: jipb@ibcas.ac.cn    </a:t>
            </a:r>
            <a:endParaRPr lang="en-US" altLang="en-US" sz="1000" b="1" dirty="0">
              <a:solidFill>
                <a:schemeClr val="tx1"/>
              </a:solidFill>
              <a:effectLst/>
              <a:latin typeface="Arial Bold" panose="020B0704020202020204" charset="0"/>
              <a:ea typeface="Georgia Pro" panose="02040502050405020303"/>
              <a:cs typeface="Arial Bold" panose="020B0704020202020204" charset="0"/>
            </a:endParaRPr>
          </a:p>
          <a:p>
            <a:pPr indent="0" algn="r" fontAlgn="auto">
              <a:lnSpc>
                <a:spcPct val="120000"/>
              </a:lnSpc>
            </a:pPr>
            <a:r>
              <a:rPr lang="en-US" altLang="en-US" sz="1000" b="1" dirty="0">
                <a:solidFill>
                  <a:schemeClr val="tx1"/>
                </a:solidFill>
                <a:effectLst/>
                <a:latin typeface="Arial Bold" panose="020B0704020202020204" charset="0"/>
                <a:ea typeface="Georgia Pro" panose="02040502050405020303"/>
                <a:cs typeface="Arial Bold" panose="020B0704020202020204" charset="0"/>
              </a:rPr>
              <a:t>Tel: +86-010-62836133     </a:t>
            </a:r>
            <a:endParaRPr lang="en-US" altLang="en-US" sz="1000" b="1" dirty="0">
              <a:solidFill>
                <a:schemeClr val="tx1"/>
              </a:solidFill>
              <a:effectLst/>
              <a:latin typeface="Arial Bold" panose="020B0704020202020204" charset="0"/>
              <a:ea typeface="Georgia Pro" panose="02040502050405020303"/>
              <a:cs typeface="Arial Bold" panose="020B0704020202020204" charset="0"/>
            </a:endParaRPr>
          </a:p>
          <a:p>
            <a:pPr indent="0" algn="r" fontAlgn="auto">
              <a:lnSpc>
                <a:spcPct val="120000"/>
              </a:lnSpc>
            </a:pPr>
            <a:r>
              <a:rPr lang="en-US" altLang="en-US" sz="1000" b="1" dirty="0">
                <a:solidFill>
                  <a:schemeClr val="tx1"/>
                </a:solidFill>
                <a:effectLst/>
                <a:latin typeface="Arial Bold" panose="020B0704020202020204" charset="0"/>
                <a:ea typeface="Georgia Pro" panose="02040502050405020303"/>
                <a:cs typeface="Arial Bold" panose="020B0704020202020204" charset="0"/>
              </a:rPr>
              <a:t>Website: </a:t>
            </a:r>
            <a:r>
              <a:rPr lang="en-US" altLang="en-US" sz="1000" b="1" u="sng" dirty="0">
                <a:solidFill>
                  <a:schemeClr val="tx1"/>
                </a:solidFill>
                <a:effectLst/>
                <a:latin typeface="Arial Bold" panose="020B0704020202020204" charset="0"/>
                <a:ea typeface="Georgia Pro" panose="02040502050405020303"/>
                <a:cs typeface="Arial Bold" panose="020B0704020202020204" charset="0"/>
              </a:rPr>
              <a:t>https://www.jipb.net</a:t>
            </a:r>
            <a:endParaRPr lang="en-US" altLang="en-US" sz="1000" b="1" u="sng" dirty="0">
              <a:solidFill>
                <a:schemeClr val="tx1"/>
              </a:solidFill>
              <a:effectLst/>
              <a:latin typeface="Arial Bold" panose="020B0704020202020204" charset="0"/>
              <a:ea typeface="Georgia Pro" panose="02040502050405020303"/>
              <a:cs typeface="Arial Bold" panose="020B0704020202020204" charset="0"/>
              <a:hlinkClick r:id="rId10" action="ppaction://hlinkfile"/>
            </a:endParaRPr>
          </a:p>
        </p:txBody>
      </p:sp>
      <p:sp>
        <p:nvSpPr>
          <p:cNvPr id="20" name="文本框 19"/>
          <p:cNvSpPr txBox="1"/>
          <p:nvPr>
            <p:custDataLst>
              <p:tags r:id="rId11"/>
            </p:custDataLst>
          </p:nvPr>
        </p:nvSpPr>
        <p:spPr>
          <a:xfrm>
            <a:off x="9451975" y="1311275"/>
            <a:ext cx="2540635" cy="337185"/>
          </a:xfrm>
          <a:prstGeom prst="rect">
            <a:avLst/>
          </a:prstGeom>
          <a:noFill/>
        </p:spPr>
        <p:txBody>
          <a:bodyPr wrap="square" rtlCol="0">
            <a:spAutoFit/>
          </a:bodyPr>
          <a:lstStyle/>
          <a:p>
            <a:r>
              <a:rPr lang="en-US" altLang="zh-CN" sz="1600" b="1">
                <a:solidFill>
                  <a:srgbClr val="F36A21"/>
                </a:solidFill>
                <a:latin typeface="Arial Bold" panose="020B0704020202020204" charset="0"/>
                <a:cs typeface="Arial Bold" panose="020B0704020202020204" charset="0"/>
              </a:rPr>
              <a:t>Research Themes</a:t>
            </a:r>
            <a:endParaRPr lang="en-US" altLang="zh-CN" sz="1600" b="1">
              <a:solidFill>
                <a:srgbClr val="F36A21"/>
              </a:solidFill>
              <a:latin typeface="Arial Bold" panose="020B0704020202020204" charset="0"/>
              <a:cs typeface="Arial Bold" panose="020B0704020202020204" charset="0"/>
            </a:endParaRPr>
          </a:p>
        </p:txBody>
      </p:sp>
      <p:sp>
        <p:nvSpPr>
          <p:cNvPr id="24" name="文本框 23"/>
          <p:cNvSpPr txBox="1"/>
          <p:nvPr>
            <p:custDataLst>
              <p:tags r:id="rId12"/>
            </p:custDataLst>
          </p:nvPr>
        </p:nvSpPr>
        <p:spPr>
          <a:xfrm>
            <a:off x="9502140" y="1678940"/>
            <a:ext cx="2644775" cy="2014855"/>
          </a:xfrm>
          <a:prstGeom prst="rect">
            <a:avLst/>
          </a:prstGeom>
          <a:noFill/>
        </p:spPr>
        <p:txBody>
          <a:bodyPr wrap="square" rtlCol="0">
            <a:spAutoFit/>
          </a:bodyPr>
          <a:lstStyle/>
          <a:p>
            <a:pPr lvl="0" indent="0" algn="l" fontAlgn="auto">
              <a:lnSpc>
                <a:spcPct val="125000"/>
              </a:lnSpc>
              <a:buClrTx/>
              <a:buSzTx/>
              <a:buFontTx/>
              <a:buNone/>
            </a:pPr>
            <a:r>
              <a:rPr lang="en-US" sz="1000" b="1">
                <a:solidFill>
                  <a:srgbClr val="005B3D"/>
                </a:solidFill>
                <a:latin typeface="Arial Bold" panose="020B0704020202020204" charset="0"/>
                <a:ea typeface="Georgia Pro" panose="02040502050405020303"/>
                <a:cs typeface="Arial Bold" panose="020B0704020202020204" charset="0"/>
                <a:sym typeface="Georgia Pro Bold"/>
              </a:rPr>
              <a:t>Abiotic Stress Responses</a:t>
            </a:r>
            <a:endParaRPr lang="en-US" sz="1000" b="1">
              <a:solidFill>
                <a:srgbClr val="005B3D"/>
              </a:solidFill>
              <a:latin typeface="Arial Bold" panose="020B0704020202020204" charset="0"/>
              <a:ea typeface="Georgia Pro" panose="02040502050405020303"/>
              <a:cs typeface="Arial Bold" panose="020B0704020202020204" charset="0"/>
              <a:sym typeface="Georgia Pro Bold"/>
            </a:endParaRPr>
          </a:p>
          <a:p>
            <a:pPr lvl="0" indent="0" algn="l" fontAlgn="auto">
              <a:lnSpc>
                <a:spcPct val="125000"/>
              </a:lnSpc>
              <a:buClrTx/>
              <a:buSzTx/>
              <a:buFontTx/>
              <a:buNone/>
            </a:pPr>
            <a:r>
              <a:rPr lang="en-US" sz="1000" b="1">
                <a:solidFill>
                  <a:srgbClr val="005B3D"/>
                </a:solidFill>
                <a:latin typeface="Arial Bold" panose="020B0704020202020204" charset="0"/>
                <a:ea typeface="Georgia Pro" panose="02040502050405020303"/>
                <a:cs typeface="Arial Bold" panose="020B0704020202020204" charset="0"/>
                <a:sym typeface="Georgia Pro Bold"/>
              </a:rPr>
              <a:t>Cell and Developmental Biology </a:t>
            </a:r>
            <a:endParaRPr lang="en-US" sz="1000" b="1">
              <a:solidFill>
                <a:srgbClr val="005B3D"/>
              </a:solidFill>
              <a:latin typeface="Arial Bold" panose="020B0704020202020204" charset="0"/>
              <a:ea typeface="Georgia Pro" panose="02040502050405020303"/>
              <a:cs typeface="Arial Bold" panose="020B0704020202020204" charset="0"/>
              <a:sym typeface="Georgia Pro Bold"/>
            </a:endParaRPr>
          </a:p>
          <a:p>
            <a:pPr lvl="0" indent="0" algn="l" fontAlgn="auto">
              <a:lnSpc>
                <a:spcPct val="125000"/>
              </a:lnSpc>
              <a:buClrTx/>
              <a:buSzTx/>
              <a:buFontTx/>
              <a:buNone/>
            </a:pPr>
            <a:r>
              <a:rPr lang="en-US" sz="1000" b="1">
                <a:solidFill>
                  <a:srgbClr val="005B3D"/>
                </a:solidFill>
                <a:latin typeface="Arial Bold" panose="020B0704020202020204" charset="0"/>
                <a:ea typeface="Georgia Pro" panose="02040502050405020303"/>
                <a:cs typeface="Arial Bold" panose="020B0704020202020204" charset="0"/>
                <a:sym typeface="Georgia Pro Bold"/>
              </a:rPr>
              <a:t>Functional Omics and Systems Biology </a:t>
            </a:r>
            <a:endParaRPr lang="en-US" sz="1000" b="1">
              <a:solidFill>
                <a:srgbClr val="005B3D"/>
              </a:solidFill>
              <a:latin typeface="Arial Bold" panose="020B0704020202020204" charset="0"/>
              <a:ea typeface="Georgia Pro" panose="02040502050405020303"/>
              <a:cs typeface="Arial Bold" panose="020B0704020202020204" charset="0"/>
              <a:sym typeface="Georgia Pro Bold"/>
            </a:endParaRPr>
          </a:p>
          <a:p>
            <a:pPr lvl="0" indent="0" algn="l" fontAlgn="auto">
              <a:lnSpc>
                <a:spcPct val="125000"/>
              </a:lnSpc>
              <a:buClrTx/>
              <a:buSzTx/>
              <a:buFontTx/>
              <a:buNone/>
            </a:pPr>
            <a:r>
              <a:rPr lang="en-US" sz="1000" b="1">
                <a:solidFill>
                  <a:srgbClr val="005B3D"/>
                </a:solidFill>
                <a:latin typeface="Arial Bold" panose="020B0704020202020204" charset="0"/>
                <a:ea typeface="Georgia Pro" panose="02040502050405020303"/>
                <a:cs typeface="Arial Bold" panose="020B0704020202020204" charset="0"/>
                <a:sym typeface="Georgia Pro Bold"/>
              </a:rPr>
              <a:t>Global Change Biology</a:t>
            </a:r>
            <a:endParaRPr lang="en-US" sz="1000" b="1">
              <a:solidFill>
                <a:srgbClr val="005B3D"/>
              </a:solidFill>
              <a:latin typeface="Arial Bold" panose="020B0704020202020204" charset="0"/>
              <a:ea typeface="Georgia Pro" panose="02040502050405020303"/>
              <a:cs typeface="Arial Bold" panose="020B0704020202020204" charset="0"/>
              <a:sym typeface="Georgia Pro Bold"/>
            </a:endParaRPr>
          </a:p>
          <a:p>
            <a:pPr lvl="0" indent="0" algn="l" fontAlgn="auto">
              <a:lnSpc>
                <a:spcPct val="125000"/>
              </a:lnSpc>
              <a:buClrTx/>
              <a:buSzTx/>
              <a:buFontTx/>
              <a:buNone/>
            </a:pPr>
            <a:r>
              <a:rPr lang="en-US" sz="1000" b="1">
                <a:solidFill>
                  <a:srgbClr val="005B3D"/>
                </a:solidFill>
                <a:latin typeface="Arial Bold" panose="020B0704020202020204" charset="0"/>
                <a:ea typeface="Georgia Pro" panose="02040502050405020303"/>
                <a:cs typeface="Arial Bold" panose="020B0704020202020204" charset="0"/>
                <a:sym typeface="Georgia Pro Bold"/>
              </a:rPr>
              <a:t>Metabolism and Biochemistry </a:t>
            </a:r>
            <a:endParaRPr lang="en-US" sz="1000" b="1">
              <a:solidFill>
                <a:srgbClr val="005B3D"/>
              </a:solidFill>
              <a:latin typeface="Arial Bold" panose="020B0704020202020204" charset="0"/>
              <a:ea typeface="Georgia Pro" panose="02040502050405020303"/>
              <a:cs typeface="Arial Bold" panose="020B0704020202020204" charset="0"/>
              <a:sym typeface="Georgia Pro Bold"/>
            </a:endParaRPr>
          </a:p>
          <a:p>
            <a:pPr lvl="0" indent="0" algn="l" fontAlgn="auto">
              <a:lnSpc>
                <a:spcPct val="125000"/>
              </a:lnSpc>
              <a:buClrTx/>
              <a:buSzTx/>
              <a:buFontTx/>
              <a:buNone/>
            </a:pPr>
            <a:r>
              <a:rPr lang="en-US" sz="1000" b="1">
                <a:solidFill>
                  <a:srgbClr val="005B3D"/>
                </a:solidFill>
                <a:latin typeface="Arial Bold" panose="020B0704020202020204" charset="0"/>
                <a:ea typeface="Georgia Pro" panose="02040502050405020303"/>
                <a:cs typeface="Arial Bold" panose="020B0704020202020204" charset="0"/>
                <a:sym typeface="Georgia Pro Bold"/>
              </a:rPr>
              <a:t>Molecular Ecology and Evolution </a:t>
            </a:r>
            <a:endParaRPr lang="en-US" sz="1000" b="1">
              <a:solidFill>
                <a:srgbClr val="005B3D"/>
              </a:solidFill>
              <a:latin typeface="Arial Bold" panose="020B0704020202020204" charset="0"/>
              <a:ea typeface="Georgia Pro" panose="02040502050405020303"/>
              <a:cs typeface="Arial Bold" panose="020B0704020202020204" charset="0"/>
              <a:sym typeface="Georgia Pro Bold"/>
            </a:endParaRPr>
          </a:p>
          <a:p>
            <a:pPr lvl="0" indent="0" algn="l" fontAlgn="auto">
              <a:lnSpc>
                <a:spcPct val="125000"/>
              </a:lnSpc>
              <a:buClrTx/>
              <a:buSzTx/>
              <a:buFontTx/>
              <a:buNone/>
            </a:pPr>
            <a:r>
              <a:rPr lang="en-US" sz="1000" b="1">
                <a:solidFill>
                  <a:srgbClr val="005B3D"/>
                </a:solidFill>
                <a:latin typeface="Arial Bold" panose="020B0704020202020204" charset="0"/>
                <a:ea typeface="Georgia Pro" panose="02040502050405020303"/>
                <a:cs typeface="Arial Bold" panose="020B0704020202020204" charset="0"/>
                <a:sym typeface="Georgia Pro Bold"/>
              </a:rPr>
              <a:t>Molecular Physiology </a:t>
            </a:r>
            <a:endParaRPr lang="en-US" sz="1000" b="1">
              <a:solidFill>
                <a:srgbClr val="005B3D"/>
              </a:solidFill>
              <a:latin typeface="Arial Bold" panose="020B0704020202020204" charset="0"/>
              <a:ea typeface="Georgia Pro" panose="02040502050405020303"/>
              <a:cs typeface="Arial Bold" panose="020B0704020202020204" charset="0"/>
              <a:sym typeface="Georgia Pro Bold"/>
            </a:endParaRPr>
          </a:p>
          <a:p>
            <a:pPr lvl="0" indent="0" algn="l" fontAlgn="auto">
              <a:lnSpc>
                <a:spcPct val="125000"/>
              </a:lnSpc>
              <a:buClrTx/>
              <a:buSzTx/>
              <a:buFontTx/>
              <a:buNone/>
            </a:pPr>
            <a:r>
              <a:rPr lang="en-US" sz="1000" b="1">
                <a:solidFill>
                  <a:srgbClr val="005B3D"/>
                </a:solidFill>
                <a:latin typeface="Arial Bold" panose="020B0704020202020204" charset="0"/>
                <a:ea typeface="Georgia Pro" panose="02040502050405020303"/>
                <a:cs typeface="Arial Bold" panose="020B0704020202020204" charset="0"/>
                <a:sym typeface="Georgia Pro Bold"/>
              </a:rPr>
              <a:t>Photosynthesis and Crop Physiology </a:t>
            </a:r>
            <a:endParaRPr lang="en-US" sz="1000" b="1">
              <a:solidFill>
                <a:srgbClr val="005B3D"/>
              </a:solidFill>
              <a:latin typeface="Arial Bold" panose="020B0704020202020204" charset="0"/>
              <a:ea typeface="Georgia Pro" panose="02040502050405020303"/>
              <a:cs typeface="Arial Bold" panose="020B0704020202020204" charset="0"/>
              <a:sym typeface="Georgia Pro Bold"/>
            </a:endParaRPr>
          </a:p>
          <a:p>
            <a:pPr lvl="0" indent="0" algn="l" fontAlgn="auto">
              <a:lnSpc>
                <a:spcPct val="125000"/>
              </a:lnSpc>
              <a:buClrTx/>
              <a:buSzTx/>
              <a:buFontTx/>
              <a:buNone/>
            </a:pPr>
            <a:r>
              <a:rPr lang="en-US" sz="1000" b="1">
                <a:solidFill>
                  <a:srgbClr val="005B3D"/>
                </a:solidFill>
                <a:latin typeface="Arial Bold" panose="020B0704020202020204" charset="0"/>
                <a:ea typeface="Georgia Pro" panose="02040502050405020303"/>
                <a:cs typeface="Arial Bold" panose="020B0704020202020204" charset="0"/>
                <a:sym typeface="Georgia Pro Bold"/>
              </a:rPr>
              <a:t>Plant Biotic Interactions </a:t>
            </a:r>
            <a:endParaRPr lang="en-US" sz="1000" b="1">
              <a:solidFill>
                <a:srgbClr val="005B3D"/>
              </a:solidFill>
              <a:latin typeface="Arial Bold" panose="020B0704020202020204" charset="0"/>
              <a:ea typeface="Georgia Pro" panose="02040502050405020303"/>
              <a:cs typeface="Arial Bold" panose="020B0704020202020204" charset="0"/>
              <a:sym typeface="Georgia Pro Bold"/>
            </a:endParaRPr>
          </a:p>
          <a:p>
            <a:pPr lvl="0" indent="0" algn="l" fontAlgn="auto">
              <a:lnSpc>
                <a:spcPct val="125000"/>
              </a:lnSpc>
              <a:buClrTx/>
              <a:buSzTx/>
              <a:buFontTx/>
              <a:buNone/>
            </a:pPr>
            <a:r>
              <a:rPr lang="en-US" sz="1000" b="1">
                <a:solidFill>
                  <a:srgbClr val="005B3D"/>
                </a:solidFill>
                <a:latin typeface="Arial Bold" panose="020B0704020202020204" charset="0"/>
                <a:ea typeface="Georgia Pro" panose="02040502050405020303"/>
                <a:cs typeface="Arial Bold" panose="020B0704020202020204" charset="0"/>
                <a:sym typeface="Georgia Pro Bold"/>
              </a:rPr>
              <a:t>Plant Reproductive Biology</a:t>
            </a:r>
            <a:endParaRPr lang="en-US" sz="1000" b="1">
              <a:solidFill>
                <a:srgbClr val="005B3D"/>
              </a:solidFill>
              <a:latin typeface="Arial Bold" panose="020B0704020202020204" charset="0"/>
              <a:ea typeface="Georgia Pro" panose="02040502050405020303"/>
              <a:cs typeface="Arial Bold" panose="020B0704020202020204" charset="0"/>
              <a:sym typeface="Georgia Pro Bold"/>
            </a:endParaRPr>
          </a:p>
        </p:txBody>
      </p:sp>
      <p:cxnSp>
        <p:nvCxnSpPr>
          <p:cNvPr id="25" name="直接连接符 24"/>
          <p:cNvCxnSpPr/>
          <p:nvPr>
            <p:custDataLst>
              <p:tags r:id="rId13"/>
            </p:custDataLst>
          </p:nvPr>
        </p:nvCxnSpPr>
        <p:spPr>
          <a:xfrm>
            <a:off x="9535160" y="1659255"/>
            <a:ext cx="1671320" cy="0"/>
          </a:xfrm>
          <a:prstGeom prst="line">
            <a:avLst/>
          </a:prstGeom>
          <a:ln w="19050" cap="flat" cmpd="sng">
            <a:solidFill>
              <a:srgbClr val="F36A21"/>
            </a:solidFill>
            <a:prstDash val="solid"/>
            <a:headEnd type="none"/>
            <a:tailEnd type="none"/>
          </a:ln>
        </p:spPr>
        <p:style>
          <a:lnRef idx="2">
            <a:schemeClr val="accent1"/>
          </a:lnRef>
          <a:fillRef idx="0">
            <a:srgbClr val="FFFFFF"/>
          </a:fillRef>
          <a:effectRef idx="0">
            <a:srgbClr val="FFFFFF"/>
          </a:effectRef>
          <a:fontRef idx="minor">
            <a:schemeClr val="tx1"/>
          </a:fontRef>
        </p:style>
      </p:cxnSp>
      <p:grpSp>
        <p:nvGrpSpPr>
          <p:cNvPr id="63" name="组合 62"/>
          <p:cNvGrpSpPr/>
          <p:nvPr/>
        </p:nvGrpSpPr>
        <p:grpSpPr>
          <a:xfrm>
            <a:off x="381635" y="3848735"/>
            <a:ext cx="2691765" cy="1976755"/>
            <a:chOff x="450" y="6049"/>
            <a:chExt cx="4239" cy="3113"/>
          </a:xfrm>
        </p:grpSpPr>
        <p:sp>
          <p:nvSpPr>
            <p:cNvPr id="7" name="文本框 6"/>
            <p:cNvSpPr txBox="1"/>
            <p:nvPr>
              <p:custDataLst>
                <p:tags r:id="rId14"/>
              </p:custDataLst>
            </p:nvPr>
          </p:nvSpPr>
          <p:spPr>
            <a:xfrm>
              <a:off x="450" y="6049"/>
              <a:ext cx="2983" cy="531"/>
            </a:xfrm>
            <a:prstGeom prst="rect">
              <a:avLst/>
            </a:prstGeom>
            <a:noFill/>
          </p:spPr>
          <p:txBody>
            <a:bodyPr wrap="square" rtlCol="0">
              <a:spAutoFit/>
            </a:bodyPr>
            <a:lstStyle/>
            <a:p>
              <a:r>
                <a:rPr lang="en-US" altLang="zh-CN" sz="1600" b="1">
                  <a:solidFill>
                    <a:srgbClr val="F36A21"/>
                  </a:solidFill>
                  <a:latin typeface="Arial Bold" panose="020B0704020202020204" charset="0"/>
                  <a:cs typeface="Arial Bold" panose="020B0704020202020204" charset="0"/>
                </a:rPr>
                <a:t>Journal Metrics</a:t>
              </a:r>
              <a:endParaRPr lang="en-US" altLang="zh-CN" sz="1600" b="1">
                <a:solidFill>
                  <a:srgbClr val="F36A21"/>
                </a:solidFill>
                <a:latin typeface="Arial Bold" panose="020B0704020202020204" charset="0"/>
                <a:cs typeface="Arial Bold" panose="020B0704020202020204" charset="0"/>
              </a:endParaRPr>
            </a:p>
          </p:txBody>
        </p:sp>
        <p:sp>
          <p:nvSpPr>
            <p:cNvPr id="2" name="文本框 1"/>
            <p:cNvSpPr txBox="1"/>
            <p:nvPr>
              <p:custDataLst>
                <p:tags r:id="rId15"/>
              </p:custDataLst>
            </p:nvPr>
          </p:nvSpPr>
          <p:spPr>
            <a:xfrm>
              <a:off x="529" y="6548"/>
              <a:ext cx="4161" cy="2615"/>
            </a:xfrm>
            <a:prstGeom prst="rect">
              <a:avLst/>
            </a:prstGeom>
            <a:noFill/>
          </p:spPr>
          <p:txBody>
            <a:bodyPr wrap="square" rtlCol="0">
              <a:spAutoFit/>
            </a:bodyPr>
            <a:p>
              <a:pPr indent="0" fontAlgn="auto">
                <a:lnSpc>
                  <a:spcPct val="150000"/>
                </a:lnSpc>
                <a:spcAft>
                  <a:spcPts val="0"/>
                </a:spcAft>
              </a:pPr>
              <a:r>
                <a:rPr lang="en-US" sz="1200" b="1">
                  <a:solidFill>
                    <a:srgbClr val="005B3D"/>
                  </a:solidFill>
                  <a:latin typeface="Arial Bold" panose="020B0704020202020204" charset="0"/>
                  <a:ea typeface="Georgia Pro" panose="02040502050405020303"/>
                  <a:cs typeface="Arial Bold" panose="020B0704020202020204" charset="0"/>
                  <a:sym typeface="Georgia Pro" panose="02040502050405020303"/>
                </a:rPr>
                <a:t>2025 JCR Impact Factor: </a:t>
              </a:r>
              <a:r>
                <a:rPr lang="en-US" sz="1400" b="1">
                  <a:solidFill>
                    <a:srgbClr val="F36A21"/>
                  </a:solidFill>
                  <a:latin typeface="Arial Bold" panose="020B0704020202020204" charset="0"/>
                  <a:ea typeface="Georgia Pro" panose="02040502050405020303"/>
                  <a:cs typeface="Arial Bold" panose="020B0704020202020204" charset="0"/>
                  <a:sym typeface="Georgia Pro" panose="02040502050405020303"/>
                </a:rPr>
                <a:t>12.5</a:t>
              </a:r>
              <a:endParaRPr lang="en-US" sz="1400" b="1">
                <a:solidFill>
                  <a:srgbClr val="F36A21"/>
                </a:solidFill>
                <a:latin typeface="Arial Bold" panose="020B0704020202020204" charset="0"/>
                <a:ea typeface="Georgia Pro" panose="02040502050405020303"/>
                <a:cs typeface="Arial Bold" panose="020B0704020202020204" charset="0"/>
                <a:sym typeface="Georgia Pro" panose="02040502050405020303"/>
              </a:endParaRPr>
            </a:p>
            <a:p>
              <a:pPr indent="0" fontAlgn="auto">
                <a:lnSpc>
                  <a:spcPct val="150000"/>
                </a:lnSpc>
                <a:spcAft>
                  <a:spcPts val="0"/>
                </a:spcAft>
              </a:pPr>
              <a:r>
                <a:rPr lang="en-US" sz="1200" b="1">
                  <a:solidFill>
                    <a:srgbClr val="005B3D"/>
                  </a:solidFill>
                  <a:latin typeface="Arial Bold" panose="020B0704020202020204" charset="0"/>
                  <a:ea typeface="Georgia Pro" panose="02040502050405020303"/>
                  <a:cs typeface="Arial Bold" panose="020B0704020202020204" charset="0"/>
                  <a:sym typeface="Georgia Pro" panose="02040502050405020303"/>
                </a:rPr>
                <a:t>5-year Impact Factor: </a:t>
              </a:r>
              <a:r>
                <a:rPr lang="en-US" sz="1400" b="1">
                  <a:solidFill>
                    <a:srgbClr val="F36A21"/>
                  </a:solidFill>
                  <a:latin typeface="Arial Bold" panose="020B0704020202020204" charset="0"/>
                  <a:ea typeface="Georgia Pro" panose="02040502050405020303"/>
                  <a:cs typeface="Arial Bold" panose="020B0704020202020204" charset="0"/>
                  <a:sym typeface="Georgia Pro" panose="02040502050405020303"/>
                </a:rPr>
                <a:t>13.8</a:t>
              </a:r>
              <a:endParaRPr lang="en-US" sz="1200" b="1">
                <a:solidFill>
                  <a:srgbClr val="F36A21"/>
                </a:solidFill>
                <a:latin typeface="Arial Bold" panose="020B0704020202020204" charset="0"/>
                <a:ea typeface="Georgia Pro" panose="02040502050405020303"/>
                <a:cs typeface="Arial Bold" panose="020B0704020202020204" charset="0"/>
                <a:sym typeface="Georgia Pro" panose="02040502050405020303"/>
              </a:endParaRPr>
            </a:p>
            <a:p>
              <a:pPr indent="0" fontAlgn="auto">
                <a:lnSpc>
                  <a:spcPct val="150000"/>
                </a:lnSpc>
                <a:spcAft>
                  <a:spcPts val="0"/>
                </a:spcAft>
              </a:pPr>
              <a:r>
                <a:rPr lang="en-US" sz="1200" b="1">
                  <a:solidFill>
                    <a:srgbClr val="005B3D"/>
                  </a:solidFill>
                  <a:latin typeface="Arial Bold" panose="020B0704020202020204" charset="0"/>
                  <a:ea typeface="Georgia Pro" panose="02040502050405020303"/>
                  <a:cs typeface="Arial Bold" panose="020B0704020202020204" charset="0"/>
                  <a:sym typeface="Georgia Pro" panose="02040502050405020303"/>
                </a:rPr>
                <a:t>Top</a:t>
              </a:r>
              <a:r>
                <a:rPr lang="en-US" sz="1200" b="1">
                  <a:solidFill>
                    <a:srgbClr val="F36A21"/>
                  </a:solidFill>
                  <a:latin typeface="Arial Bold" panose="020B0704020202020204" charset="0"/>
                  <a:ea typeface="Georgia Pro" panose="02040502050405020303"/>
                  <a:cs typeface="Arial Bold" panose="020B0704020202020204" charset="0"/>
                  <a:sym typeface="Georgia Pro" panose="02040502050405020303"/>
                </a:rPr>
                <a:t> 3%</a:t>
              </a:r>
              <a:r>
                <a:rPr lang="en-US" sz="1200" b="1">
                  <a:solidFill>
                    <a:srgbClr val="005B3D"/>
                  </a:solidFill>
                  <a:latin typeface="Arial Bold" panose="020B0704020202020204" charset="0"/>
                  <a:ea typeface="Georgia Pro" panose="02040502050405020303"/>
                  <a:cs typeface="Arial Bold" panose="020B0704020202020204" charset="0"/>
                  <a:sym typeface="Georgia Pro" panose="02040502050405020303"/>
                </a:rPr>
                <a:t> in Plant Sciences</a:t>
              </a:r>
              <a:endParaRPr lang="en-US" sz="1200" b="1">
                <a:solidFill>
                  <a:srgbClr val="005B3D"/>
                </a:solidFill>
                <a:latin typeface="Arial Bold" panose="020B0704020202020204" charset="0"/>
                <a:ea typeface="Georgia Pro" panose="02040502050405020303"/>
                <a:cs typeface="Arial Bold" panose="020B0704020202020204" charset="0"/>
                <a:sym typeface="Georgia Pro" panose="02040502050405020303"/>
              </a:endParaRPr>
            </a:p>
            <a:p>
              <a:pPr indent="0" fontAlgn="auto">
                <a:lnSpc>
                  <a:spcPct val="150000"/>
                </a:lnSpc>
                <a:spcAft>
                  <a:spcPts val="0"/>
                </a:spcAft>
              </a:pPr>
              <a:r>
                <a:rPr lang="en-US" sz="1200" b="1">
                  <a:solidFill>
                    <a:srgbClr val="005B3D"/>
                  </a:solidFill>
                  <a:latin typeface="Arial Bold" panose="020B0704020202020204" charset="0"/>
                  <a:ea typeface="Georgia Pro" panose="02040502050405020303"/>
                  <a:cs typeface="Arial Bold" panose="020B0704020202020204" charset="0"/>
                  <a:sym typeface="Georgia Pro" panose="02040502050405020303"/>
                </a:rPr>
                <a:t>CiteScore 2025: </a:t>
              </a:r>
              <a:r>
                <a:rPr lang="en-US" sz="1400" b="1">
                  <a:solidFill>
                    <a:srgbClr val="F36A21"/>
                  </a:solidFill>
                  <a:latin typeface="Arial Bold" panose="020B0704020202020204" charset="0"/>
                  <a:ea typeface="Georgia Pro" panose="02040502050405020303"/>
                  <a:cs typeface="Arial Bold" panose="020B0704020202020204" charset="0"/>
                  <a:sym typeface="Georgia Pro" panose="02040502050405020303"/>
                </a:rPr>
                <a:t>18.3</a:t>
              </a:r>
              <a:endParaRPr lang="en-US" sz="1200" b="1">
                <a:solidFill>
                  <a:srgbClr val="F36A21"/>
                </a:solidFill>
                <a:latin typeface="Arial Bold" panose="020B0704020202020204" charset="0"/>
                <a:ea typeface="Georgia Pro" panose="02040502050405020303"/>
                <a:cs typeface="Arial Bold" panose="020B0704020202020204" charset="0"/>
                <a:sym typeface="Georgia Pro" panose="02040502050405020303"/>
              </a:endParaRPr>
            </a:p>
            <a:p>
              <a:pPr indent="0" fontAlgn="auto">
                <a:lnSpc>
                  <a:spcPct val="150000"/>
                </a:lnSpc>
                <a:spcAft>
                  <a:spcPts val="0"/>
                </a:spcAft>
              </a:pPr>
              <a:r>
                <a:rPr lang="en-US" sz="1200" b="1">
                  <a:solidFill>
                    <a:srgbClr val="005B3D"/>
                  </a:solidFill>
                  <a:latin typeface="Arial Bold" panose="020B0704020202020204" charset="0"/>
                  <a:ea typeface="Georgia Pro" panose="02040502050405020303"/>
                  <a:cs typeface="Arial Bold" panose="020B0704020202020204" charset="0"/>
                  <a:sym typeface="Georgia Pro" panose="02040502050405020303"/>
                </a:rPr>
                <a:t>Top </a:t>
              </a:r>
              <a:r>
                <a:rPr lang="en-US" sz="1400" b="1">
                  <a:solidFill>
                    <a:srgbClr val="F36A21"/>
                  </a:solidFill>
                  <a:latin typeface="Arial Bold" panose="020B0704020202020204" charset="0"/>
                  <a:ea typeface="Georgia Pro" panose="02040502050405020303"/>
                  <a:cs typeface="Arial Bold" panose="020B0704020202020204" charset="0"/>
                  <a:sym typeface="Georgia Pro" panose="02040502050405020303"/>
                </a:rPr>
                <a:t>1%</a:t>
              </a:r>
              <a:r>
                <a:rPr lang="en-US" sz="1200" b="1">
                  <a:solidFill>
                    <a:srgbClr val="005B3D"/>
                  </a:solidFill>
                  <a:latin typeface="Arial Bold" panose="020B0704020202020204" charset="0"/>
                  <a:ea typeface="Georgia Pro" panose="02040502050405020303"/>
                  <a:cs typeface="Arial Bold" panose="020B0704020202020204" charset="0"/>
                  <a:sym typeface="Georgia Pro" panose="02040502050405020303"/>
                </a:rPr>
                <a:t> in Plant Science</a:t>
              </a:r>
              <a:endParaRPr lang="en-US" sz="1200" b="1">
                <a:solidFill>
                  <a:srgbClr val="005B3D"/>
                </a:solidFill>
                <a:latin typeface="Arial Bold" panose="020B0704020202020204" charset="0"/>
                <a:ea typeface="Georgia Pro" panose="02040502050405020303"/>
                <a:cs typeface="Arial Bold" panose="020B0704020202020204" charset="0"/>
                <a:sym typeface="Georgia Pro" panose="02040502050405020303"/>
              </a:endParaRPr>
            </a:p>
          </p:txBody>
        </p:sp>
        <p:cxnSp>
          <p:nvCxnSpPr>
            <p:cNvPr id="9" name="直接连接符 8"/>
            <p:cNvCxnSpPr/>
            <p:nvPr>
              <p:custDataLst>
                <p:tags r:id="rId16"/>
              </p:custDataLst>
            </p:nvPr>
          </p:nvCxnSpPr>
          <p:spPr>
            <a:xfrm>
              <a:off x="581" y="6606"/>
              <a:ext cx="2421" cy="0"/>
            </a:xfrm>
            <a:prstGeom prst="line">
              <a:avLst/>
            </a:prstGeom>
            <a:ln w="19050" cap="flat" cmpd="sng">
              <a:solidFill>
                <a:srgbClr val="F36A21"/>
              </a:solidFill>
              <a:prstDash val="solid"/>
              <a:headEnd type="none"/>
              <a:tailEnd type="none"/>
            </a:ln>
          </p:spPr>
          <p:style>
            <a:lnRef idx="2">
              <a:schemeClr val="accent1"/>
            </a:lnRef>
            <a:fillRef idx="0">
              <a:srgbClr val="FFFFFF"/>
            </a:fillRef>
            <a:effectRef idx="0">
              <a:srgbClr val="FFFFFF"/>
            </a:effectRef>
            <a:fontRef idx="minor">
              <a:schemeClr val="tx1"/>
            </a:fontRef>
          </p:style>
        </p:cxnSp>
      </p:grpSp>
      <p:sp>
        <p:nvSpPr>
          <p:cNvPr id="16" name="文本框 15"/>
          <p:cNvSpPr txBox="1"/>
          <p:nvPr>
            <p:custDataLst>
              <p:tags r:id="rId17"/>
            </p:custDataLst>
          </p:nvPr>
        </p:nvSpPr>
        <p:spPr>
          <a:xfrm>
            <a:off x="3017520" y="4602480"/>
            <a:ext cx="4246245" cy="337185"/>
          </a:xfrm>
          <a:prstGeom prst="rect">
            <a:avLst/>
          </a:prstGeom>
          <a:noFill/>
        </p:spPr>
        <p:txBody>
          <a:bodyPr wrap="square" rtlCol="0">
            <a:spAutoFit/>
          </a:bodyPr>
          <a:p>
            <a:r>
              <a:rPr lang="en-US" altLang="zh-CN" sz="1600" b="1">
                <a:solidFill>
                  <a:srgbClr val="F36A21"/>
                </a:solidFill>
                <a:latin typeface="Arial Bold" panose="020B0704020202020204" charset="0"/>
                <a:cs typeface="Arial Bold" panose="020B0704020202020204" charset="0"/>
              </a:rPr>
              <a:t>Publish with JIPB</a:t>
            </a:r>
            <a:endParaRPr lang="en-US" altLang="zh-CN" sz="1600" b="1">
              <a:solidFill>
                <a:srgbClr val="F36A21"/>
              </a:solidFill>
              <a:latin typeface="Arial Bold" panose="020B0704020202020204" charset="0"/>
              <a:cs typeface="Arial Bold" panose="020B0704020202020204" charset="0"/>
            </a:endParaRPr>
          </a:p>
        </p:txBody>
      </p:sp>
      <p:sp>
        <p:nvSpPr>
          <p:cNvPr id="17" name="文本框 16"/>
          <p:cNvSpPr txBox="1"/>
          <p:nvPr>
            <p:custDataLst>
              <p:tags r:id="rId18"/>
            </p:custDataLst>
          </p:nvPr>
        </p:nvSpPr>
        <p:spPr>
          <a:xfrm>
            <a:off x="3089910" y="4949190"/>
            <a:ext cx="6426835" cy="1212215"/>
          </a:xfrm>
          <a:prstGeom prst="rect">
            <a:avLst/>
          </a:prstGeom>
          <a:noFill/>
        </p:spPr>
        <p:txBody>
          <a:bodyPr wrap="square" rtlCol="0">
            <a:noAutofit/>
          </a:bodyPr>
          <a:p>
            <a:pPr marL="171450" indent="-171450" algn="just" fontAlgn="auto">
              <a:lnSpc>
                <a:spcPct val="120000"/>
              </a:lnSpc>
              <a:buFont typeface="Arial" panose="020B0704020202020204" pitchFamily="34" charset="0"/>
              <a:buChar char="•"/>
            </a:pPr>
            <a:r>
              <a:rPr lang="en-US" sz="1000" b="1">
                <a:solidFill>
                  <a:schemeClr val="tx1"/>
                </a:solidFill>
                <a:latin typeface="Arial Bold" panose="020B0704020202020204" charset="0"/>
                <a:ea typeface="Georgia Pro" panose="02040502050405020303"/>
                <a:cs typeface="Arial Bold" panose="020B0704020202020204" charset="0"/>
                <a:sym typeface="Georgia Pro" panose="02040502050405020303"/>
              </a:rPr>
              <a:t>Accessible from </a:t>
            </a:r>
            <a:r>
              <a:rPr lang="en-US" sz="1200" b="1">
                <a:solidFill>
                  <a:srgbClr val="005B3D"/>
                </a:solidFill>
                <a:latin typeface="Arial Bold" panose="020B0704020202020204" charset="0"/>
                <a:ea typeface="Georgia Pro" panose="02040502050405020303"/>
                <a:cs typeface="Arial Bold" panose="020B0704020202020204" charset="0"/>
                <a:sym typeface="Georgia Pro Bold"/>
              </a:rPr>
              <a:t>85</a:t>
            </a:r>
            <a:r>
              <a:rPr lang="en-US" sz="1200" b="1">
                <a:solidFill>
                  <a:srgbClr val="005B3D"/>
                </a:solidFill>
                <a:latin typeface="Arial Bold" panose="020B0704020202020204" charset="0"/>
                <a:ea typeface="Georgia Pro" panose="02040502050405020303"/>
                <a:cs typeface="Arial Bold" panose="020B0704020202020204" charset="0"/>
                <a:sym typeface="Georgia Pro" panose="02040502050405020303"/>
              </a:rPr>
              <a:t> databases</a:t>
            </a:r>
            <a:r>
              <a:rPr lang="en-US" sz="1000" b="1">
                <a:solidFill>
                  <a:schemeClr val="tx1"/>
                </a:solidFill>
                <a:latin typeface="Arial Bold" panose="020B0704020202020204" charset="0"/>
                <a:ea typeface="Georgia Pro" panose="02040502050405020303"/>
                <a:cs typeface="Arial Bold" panose="020B0704020202020204" charset="0"/>
                <a:sym typeface="Georgia Pro" panose="02040502050405020303"/>
              </a:rPr>
              <a:t>: </a:t>
            </a:r>
            <a:r>
              <a:rPr lang="en-US" sz="1000" b="1">
                <a:solidFill>
                  <a:schemeClr val="tx1"/>
                </a:solidFill>
                <a:latin typeface="Arial Bold" panose="020B0704020202020204" charset="0"/>
                <a:ea typeface="Georgia Pro Bold"/>
                <a:cs typeface="Arial Bold" panose="020B0704020202020204" charset="0"/>
                <a:sym typeface="Georgia Pro Bold"/>
              </a:rPr>
              <a:t>SCI</a:t>
            </a:r>
            <a:r>
              <a:rPr lang="en-US" sz="1000" b="1">
                <a:solidFill>
                  <a:schemeClr val="tx1"/>
                </a:solidFill>
                <a:latin typeface="Arial Bold" panose="020B0704020202020204" charset="0"/>
                <a:ea typeface="Georgia Pro" panose="02040502050405020303"/>
                <a:cs typeface="Arial Bold" panose="020B0704020202020204" charset="0"/>
                <a:sym typeface="Georgia Pro" panose="02040502050405020303"/>
              </a:rPr>
              <a:t>,</a:t>
            </a:r>
            <a:r>
              <a:rPr lang="en-US" sz="1000" b="1">
                <a:solidFill>
                  <a:schemeClr val="tx1"/>
                </a:solidFill>
                <a:latin typeface="Arial Bold" panose="020B0704020202020204" charset="0"/>
                <a:ea typeface="Georgia Pro Bold"/>
                <a:cs typeface="Arial Bold" panose="020B0704020202020204" charset="0"/>
                <a:sym typeface="Georgia Pro Bold"/>
              </a:rPr>
              <a:t> PubMed</a:t>
            </a:r>
            <a:r>
              <a:rPr lang="en-US" sz="1000" b="1">
                <a:solidFill>
                  <a:schemeClr val="tx1"/>
                </a:solidFill>
                <a:latin typeface="Arial Bold" panose="020B0704020202020204" charset="0"/>
                <a:ea typeface="Georgia Pro" panose="02040502050405020303"/>
                <a:cs typeface="Arial Bold" panose="020B0704020202020204" charset="0"/>
                <a:sym typeface="Georgia Pro" panose="02040502050405020303"/>
              </a:rPr>
              <a:t>,</a:t>
            </a:r>
            <a:r>
              <a:rPr lang="en-US" sz="1000" b="1">
                <a:solidFill>
                  <a:schemeClr val="tx1"/>
                </a:solidFill>
                <a:latin typeface="Arial Bold" panose="020B0704020202020204" charset="0"/>
                <a:ea typeface="Georgia Pro Bold"/>
                <a:cs typeface="Arial Bold" panose="020B0704020202020204" charset="0"/>
                <a:sym typeface="Georgia Pro Bold"/>
              </a:rPr>
              <a:t> Google Scholar</a:t>
            </a:r>
            <a:r>
              <a:rPr lang="en-US" sz="1000" b="1">
                <a:solidFill>
                  <a:schemeClr val="tx1"/>
                </a:solidFill>
                <a:latin typeface="Arial Bold" panose="020B0704020202020204" charset="0"/>
                <a:ea typeface="Georgia Pro" panose="02040502050405020303"/>
                <a:cs typeface="Arial Bold" panose="020B0704020202020204" charset="0"/>
                <a:sym typeface="Georgia Pro" panose="02040502050405020303"/>
              </a:rPr>
              <a:t>, etc.</a:t>
            </a:r>
            <a:endParaRPr lang="en-US" sz="1000" b="1">
              <a:solidFill>
                <a:schemeClr val="tx1"/>
              </a:solidFill>
              <a:latin typeface="Arial Bold" panose="020B0704020202020204" charset="0"/>
              <a:ea typeface="Georgia Pro" panose="02040502050405020303"/>
              <a:cs typeface="Arial Bold" panose="020B0704020202020204" charset="0"/>
              <a:sym typeface="Georgia Pro" panose="02040502050405020303"/>
            </a:endParaRPr>
          </a:p>
          <a:p>
            <a:pPr marL="171450" indent="-171450" algn="just" fontAlgn="auto">
              <a:lnSpc>
                <a:spcPct val="120000"/>
              </a:lnSpc>
              <a:buFont typeface="Arial" panose="020B0704020202020204" pitchFamily="34" charset="0"/>
              <a:buChar char="•"/>
            </a:pPr>
            <a:r>
              <a:rPr lang="en-US" sz="1000" b="1">
                <a:solidFill>
                  <a:schemeClr val="tx1"/>
                </a:solidFill>
                <a:latin typeface="Arial Bold" panose="020B0704020202020204" charset="0"/>
                <a:ea typeface="Georgia Pro Bold"/>
                <a:cs typeface="Arial Bold" panose="020B0704020202020204" charset="0"/>
                <a:sym typeface="Georgia Pro Bold"/>
              </a:rPr>
              <a:t>Rapid publication: </a:t>
            </a:r>
            <a:r>
              <a:rPr lang="en-US" sz="1000" b="1">
                <a:solidFill>
                  <a:schemeClr val="tx1"/>
                </a:solidFill>
                <a:latin typeface="Arial Bold" panose="020B0704020202020204" charset="0"/>
                <a:ea typeface="Georgia Pro" panose="02040502050405020303"/>
                <a:cs typeface="Arial Bold" panose="020B0704020202020204" charset="0"/>
                <a:sym typeface="Georgia Pro" panose="02040502050405020303"/>
              </a:rPr>
              <a:t>Submission to first decision: </a:t>
            </a:r>
            <a:r>
              <a:rPr lang="en-US" sz="1200" b="1">
                <a:solidFill>
                  <a:srgbClr val="005B3D"/>
                </a:solidFill>
                <a:latin typeface="Arial Bold" panose="020B0704020202020204" charset="0"/>
                <a:ea typeface="Georgia Pro" panose="02040502050405020303"/>
                <a:cs typeface="Arial Bold" panose="020B0704020202020204" charset="0"/>
                <a:sym typeface="Georgia Pro" panose="02040502050405020303"/>
              </a:rPr>
              <a:t>24 days</a:t>
            </a:r>
            <a:r>
              <a:rPr lang="en-US" sz="1000" b="1">
                <a:latin typeface="Arial Bold" panose="020B0704020202020204" charset="0"/>
                <a:ea typeface="Georgia Pro Bold"/>
                <a:cs typeface="Arial Bold" panose="020B0704020202020204" charset="0"/>
                <a:sym typeface="Georgia Pro" panose="02040502050405020303"/>
              </a:rPr>
              <a:t>;</a:t>
            </a:r>
            <a:r>
              <a:rPr lang="en-US" sz="1000" b="1">
                <a:solidFill>
                  <a:schemeClr val="tx1"/>
                </a:solidFill>
                <a:latin typeface="Arial Bold" panose="020B0704020202020204" charset="0"/>
                <a:ea typeface="Georgia Pro Bold"/>
                <a:cs typeface="Arial Bold" panose="020B0704020202020204" charset="0"/>
                <a:sym typeface="Georgia Pro" panose="02040502050405020303"/>
              </a:rPr>
              <a:t> </a:t>
            </a:r>
            <a:r>
              <a:rPr lang="en-US" sz="1000" b="1">
                <a:solidFill>
                  <a:schemeClr val="tx1"/>
                </a:solidFill>
                <a:latin typeface="Arial Bold" panose="020B0704020202020204" charset="0"/>
                <a:ea typeface="Georgia Pro" panose="02040502050405020303"/>
                <a:cs typeface="Arial Bold" panose="020B0704020202020204" charset="0"/>
                <a:sym typeface="Georgia Pro" panose="02040502050405020303"/>
              </a:rPr>
              <a:t>Submission to acceptance: </a:t>
            </a:r>
            <a:r>
              <a:rPr lang="en-US" sz="1200" b="1">
                <a:solidFill>
                  <a:srgbClr val="005B3D"/>
                </a:solidFill>
                <a:latin typeface="Arial Bold" panose="020B0704020202020204" charset="0"/>
                <a:ea typeface="Georgia Pro" panose="02040502050405020303"/>
                <a:cs typeface="Arial Bold" panose="020B0704020202020204" charset="0"/>
                <a:sym typeface="Georgia Pro" panose="02040502050405020303"/>
              </a:rPr>
              <a:t>88 days</a:t>
            </a:r>
            <a:r>
              <a:rPr lang="en-US" sz="1000" b="1">
                <a:latin typeface="Arial Bold" panose="020B0704020202020204" charset="0"/>
                <a:ea typeface="Georgia Pro Bold"/>
                <a:cs typeface="Arial Bold" panose="020B0704020202020204" charset="0"/>
                <a:sym typeface="Georgia Pro" panose="02040502050405020303"/>
              </a:rPr>
              <a:t>.</a:t>
            </a:r>
            <a:endParaRPr lang="en-US" sz="1000" b="1">
              <a:latin typeface="Arial Bold" panose="020B0704020202020204" charset="0"/>
              <a:ea typeface="Georgia Pro Bold"/>
              <a:cs typeface="Arial Bold" panose="020B0704020202020204" charset="0"/>
              <a:sym typeface="Georgia Pro" panose="02040502050405020303"/>
            </a:endParaRPr>
          </a:p>
          <a:p>
            <a:pPr marL="171450" indent="-171450" algn="just" fontAlgn="auto">
              <a:lnSpc>
                <a:spcPct val="120000"/>
              </a:lnSpc>
              <a:buFont typeface="Arial" panose="020B0704020202020204" pitchFamily="34" charset="0"/>
              <a:buChar char="•"/>
            </a:pPr>
            <a:r>
              <a:rPr lang="en-US" sz="1000" b="1">
                <a:solidFill>
                  <a:schemeClr val="tx1"/>
                </a:solidFill>
                <a:latin typeface="Arial Bold" panose="020B0704020202020204" charset="0"/>
                <a:ea typeface="Georgia Pro Bold"/>
                <a:cs typeface="Arial Bold" panose="020B0704020202020204" charset="0"/>
                <a:sym typeface="Georgia Pro Bold"/>
              </a:rPr>
              <a:t>Fast-Track Publication “</a:t>
            </a:r>
            <a:r>
              <a:rPr lang="en-US" sz="1200" b="1">
                <a:solidFill>
                  <a:srgbClr val="005B3D"/>
                </a:solidFill>
                <a:latin typeface="Arial Bold" panose="020B0704020202020204" charset="0"/>
                <a:ea typeface="Georgia Pro" panose="02040502050405020303"/>
                <a:cs typeface="Arial Bold" panose="020B0704020202020204" charset="0"/>
                <a:sym typeface="Georgia Pro Bold"/>
              </a:rPr>
              <a:t>PubExpress</a:t>
            </a:r>
            <a:r>
              <a:rPr lang="en-US" sz="1000" b="1">
                <a:solidFill>
                  <a:schemeClr val="tx1"/>
                </a:solidFill>
                <a:latin typeface="Arial Bold" panose="020B0704020202020204" charset="0"/>
                <a:ea typeface="Georgia Pro Bold"/>
                <a:cs typeface="Arial Bold" panose="020B0704020202020204" charset="0"/>
                <a:sym typeface="Georgia Pro Bold"/>
              </a:rPr>
              <a:t>”: Decision in </a:t>
            </a:r>
            <a:r>
              <a:rPr lang="en-US" sz="1200" b="1">
                <a:solidFill>
                  <a:srgbClr val="005B3D"/>
                </a:solidFill>
                <a:latin typeface="Arial Bold" panose="020B0704020202020204" charset="0"/>
                <a:ea typeface="Georgia Pro" panose="02040502050405020303"/>
                <a:cs typeface="Arial Bold" panose="020B0704020202020204" charset="0"/>
                <a:sym typeface="Georgia Pro Bold"/>
              </a:rPr>
              <a:t>3–5 days</a:t>
            </a:r>
            <a:r>
              <a:rPr lang="en-US" sz="1000" b="1">
                <a:solidFill>
                  <a:schemeClr val="tx1"/>
                </a:solidFill>
                <a:latin typeface="Arial Bold" panose="020B0704020202020204" charset="0"/>
                <a:ea typeface="Georgia Pro Bold"/>
                <a:cs typeface="Arial Bold" panose="020B0704020202020204" charset="0"/>
                <a:sym typeface="Georgia Pro Bold"/>
              </a:rPr>
              <a:t>.</a:t>
            </a:r>
            <a:endParaRPr lang="en-US" sz="1000" b="1">
              <a:solidFill>
                <a:schemeClr val="tx1"/>
              </a:solidFill>
              <a:latin typeface="Arial Bold" panose="020B0704020202020204" charset="0"/>
              <a:ea typeface="Georgia Pro Bold"/>
              <a:cs typeface="Arial Bold" panose="020B0704020202020204" charset="0"/>
              <a:sym typeface="Georgia Pro Bold"/>
            </a:endParaRPr>
          </a:p>
          <a:p>
            <a:pPr marL="171450" indent="-171450" algn="just" fontAlgn="auto">
              <a:lnSpc>
                <a:spcPct val="120000"/>
              </a:lnSpc>
              <a:buFont typeface="Arial" panose="020B0704020202020204" pitchFamily="34" charset="0"/>
              <a:buChar char="•"/>
            </a:pPr>
            <a:r>
              <a:rPr lang="en-US" sz="1000" b="1">
                <a:latin typeface="Arial Bold" panose="020B0704020202020204" charset="0"/>
                <a:ea typeface="Georgia Pro" panose="02040502050405020303"/>
                <a:cs typeface="Arial Bold" panose="020B0704020202020204" charset="0"/>
                <a:sym typeface="Georgia Pro" panose="02040502050405020303"/>
              </a:rPr>
              <a:t>P</a:t>
            </a:r>
            <a:r>
              <a:rPr lang="en-US" sz="1000" b="1">
                <a:latin typeface="Arial Bold" panose="020B0704020202020204" charset="0"/>
                <a:ea typeface="Georgia Pro Bold"/>
                <a:cs typeface="Arial Bold" panose="020B0704020202020204" charset="0"/>
                <a:sym typeface="Georgia Pro Bold"/>
              </a:rPr>
              <a:t>ublishing mode</a:t>
            </a:r>
            <a:r>
              <a:rPr lang="en-US" sz="1000" b="1">
                <a:solidFill>
                  <a:schemeClr val="tx1"/>
                </a:solidFill>
                <a:latin typeface="Arial Bold" panose="020B0704020202020204" charset="0"/>
                <a:ea typeface="Georgia Pro Bold"/>
                <a:cs typeface="Arial Bold" panose="020B0704020202020204" charset="0"/>
                <a:sym typeface="Georgia Pro Bold"/>
              </a:rPr>
              <a:t>: </a:t>
            </a:r>
            <a:r>
              <a:rPr lang="en-US" sz="1200" b="1">
                <a:solidFill>
                  <a:srgbClr val="005B3D"/>
                </a:solidFill>
                <a:latin typeface="Arial Bold" panose="020B0704020202020204" charset="0"/>
                <a:ea typeface="Georgia Pro" panose="02040502050405020303"/>
                <a:cs typeface="Arial Bold" panose="020B0704020202020204" charset="0"/>
                <a:sym typeface="Georgia Pro Bold"/>
              </a:rPr>
              <a:t>OpenAccess</a:t>
            </a:r>
            <a:r>
              <a:rPr lang="en-US" sz="1000" b="1">
                <a:solidFill>
                  <a:schemeClr val="tx1"/>
                </a:solidFill>
                <a:latin typeface="Arial Bold" panose="020B0704020202020204" charset="0"/>
                <a:ea typeface="Georgia Pro Bold"/>
                <a:cs typeface="Arial Bold" panose="020B0704020202020204" charset="0"/>
                <a:sym typeface="Georgia Pro Bold"/>
              </a:rPr>
              <a:t> or </a:t>
            </a:r>
            <a:r>
              <a:rPr lang="en-US" sz="1200" b="1">
                <a:solidFill>
                  <a:srgbClr val="005B3D"/>
                </a:solidFill>
                <a:latin typeface="Arial Bold" panose="020B0704020202020204" charset="0"/>
                <a:ea typeface="Georgia Pro" panose="02040502050405020303"/>
                <a:cs typeface="Arial Bold" panose="020B0704020202020204" charset="0"/>
                <a:sym typeface="Georgia Pro Bold"/>
              </a:rPr>
              <a:t> Subscription</a:t>
            </a:r>
            <a:r>
              <a:rPr lang="en-US" sz="1000" b="1">
                <a:solidFill>
                  <a:schemeClr val="tx1"/>
                </a:solidFill>
                <a:latin typeface="Arial Bold" panose="020B0704020202020204" charset="0"/>
                <a:ea typeface="Georgia Pro Bold"/>
                <a:cs typeface="Arial Bold" panose="020B0704020202020204" charset="0"/>
                <a:sym typeface="Georgia Pro Bold"/>
              </a:rPr>
              <a:t>.</a:t>
            </a:r>
            <a:endParaRPr lang="en-US" altLang="zh-CN" sz="1000" b="1">
              <a:solidFill>
                <a:schemeClr val="tx1"/>
              </a:solidFill>
              <a:latin typeface="Arial Bold" panose="020B0704020202020204" charset="0"/>
              <a:ea typeface="Georgia Pro Bold"/>
              <a:cs typeface="Arial Bold" panose="020B0704020202020204" charset="0"/>
              <a:sym typeface="Georgia Pro Bold"/>
            </a:endParaRPr>
          </a:p>
        </p:txBody>
      </p:sp>
      <p:cxnSp>
        <p:nvCxnSpPr>
          <p:cNvPr id="18" name="直接连接符 17"/>
          <p:cNvCxnSpPr/>
          <p:nvPr>
            <p:custDataLst>
              <p:tags r:id="rId19"/>
            </p:custDataLst>
          </p:nvPr>
        </p:nvCxnSpPr>
        <p:spPr>
          <a:xfrm>
            <a:off x="3124200" y="4942840"/>
            <a:ext cx="1597025" cy="0"/>
          </a:xfrm>
          <a:prstGeom prst="line">
            <a:avLst/>
          </a:prstGeom>
          <a:ln w="19050" cap="flat" cmpd="sng">
            <a:solidFill>
              <a:srgbClr val="F36A21"/>
            </a:solidFill>
            <a:prstDash val="solid"/>
            <a:headEnd type="none"/>
            <a:tailEnd type="none"/>
          </a:ln>
        </p:spPr>
        <p:style>
          <a:lnRef idx="2">
            <a:schemeClr val="accent1"/>
          </a:lnRef>
          <a:fillRef idx="0">
            <a:srgbClr val="FFFFFF"/>
          </a:fillRef>
          <a:effectRef idx="0">
            <a:srgbClr val="FFFFFF"/>
          </a:effectRef>
          <a:fontRef idx="minor">
            <a:schemeClr val="tx1"/>
          </a:fontRef>
        </p:style>
      </p:cxnSp>
      <p:pic>
        <p:nvPicPr>
          <p:cNvPr id="26" name="图片 25" descr="/Users/fanwenhai/Library/Containers/com.kingsoft.wpsoffice.mac/Data/tmp/picturecompress_20260623102046/output_1.pngoutput_1"/>
          <p:cNvPicPr>
            <a:picLocks noChangeAspect="1"/>
          </p:cNvPicPr>
          <p:nvPr/>
        </p:nvPicPr>
        <p:blipFill>
          <a:blip r:embed="rId20"/>
          <a:stretch>
            <a:fillRect/>
          </a:stretch>
        </p:blipFill>
        <p:spPr>
          <a:xfrm>
            <a:off x="7419340" y="1367790"/>
            <a:ext cx="1159510" cy="1520825"/>
          </a:xfrm>
          <a:prstGeom prst="rect">
            <a:avLst/>
          </a:prstGeom>
          <a:effectLst>
            <a:outerShdw blurRad="25400" dist="38100" dir="5400000" algn="t" rotWithShape="0">
              <a:prstClr val="black">
                <a:alpha val="40000"/>
              </a:prstClr>
            </a:outerShdw>
          </a:effectLst>
        </p:spPr>
      </p:pic>
      <p:pic>
        <p:nvPicPr>
          <p:cNvPr id="32" name="图片 31" descr="/Users/fanwenhai/Library/Containers/com.kingsoft.wpsoffice.mac/Data/tmp/picturecompress_20260623102037/output_1.pngoutput_1"/>
          <p:cNvPicPr>
            <a:picLocks noChangeAspect="1"/>
          </p:cNvPicPr>
          <p:nvPr/>
        </p:nvPicPr>
        <p:blipFill>
          <a:blip r:embed="rId21"/>
          <a:stretch>
            <a:fillRect/>
          </a:stretch>
        </p:blipFill>
        <p:spPr>
          <a:xfrm>
            <a:off x="6155690" y="1367790"/>
            <a:ext cx="1160145" cy="1520825"/>
          </a:xfrm>
          <a:prstGeom prst="rect">
            <a:avLst/>
          </a:prstGeom>
          <a:effectLst>
            <a:outerShdw blurRad="25400" dist="38100" dir="5400000" algn="t" rotWithShape="0">
              <a:prstClr val="black">
                <a:alpha val="40000"/>
              </a:prstClr>
            </a:outerShdw>
          </a:effectLst>
        </p:spPr>
      </p:pic>
      <p:pic>
        <p:nvPicPr>
          <p:cNvPr id="34" name="图片 33" descr="/Users/fanwenhai/Library/Containers/com.kingsoft.wpsoffice.mac/Data/tmp/picturecompress_20260623102058/output_1.jpgoutput_1"/>
          <p:cNvPicPr>
            <a:picLocks noChangeAspect="1"/>
          </p:cNvPicPr>
          <p:nvPr/>
        </p:nvPicPr>
        <p:blipFill>
          <a:blip r:embed="rId22"/>
          <a:stretch>
            <a:fillRect/>
          </a:stretch>
        </p:blipFill>
        <p:spPr>
          <a:xfrm>
            <a:off x="3631565" y="1367790"/>
            <a:ext cx="1160145" cy="1520825"/>
          </a:xfrm>
          <a:prstGeom prst="rect">
            <a:avLst/>
          </a:prstGeom>
          <a:effectLst>
            <a:outerShdw blurRad="25400" dist="38100" dir="5400000" algn="t" rotWithShape="0">
              <a:prstClr val="black">
                <a:alpha val="40000"/>
              </a:prstClr>
            </a:outerShdw>
          </a:effectLst>
        </p:spPr>
      </p:pic>
      <p:pic>
        <p:nvPicPr>
          <p:cNvPr id="44" name="图片 43" descr="/Users/fanwenhai/Library/Containers/com.kingsoft.wpsoffice.mac/Data/tmp/picturecompress_20260623102051/output_1.pngoutput_1"/>
          <p:cNvPicPr>
            <a:picLocks noChangeAspect="1"/>
          </p:cNvPicPr>
          <p:nvPr/>
        </p:nvPicPr>
        <p:blipFill>
          <a:blip r:embed="rId23"/>
          <a:stretch>
            <a:fillRect/>
          </a:stretch>
        </p:blipFill>
        <p:spPr>
          <a:xfrm>
            <a:off x="4895215" y="1369695"/>
            <a:ext cx="1156970" cy="1518920"/>
          </a:xfrm>
          <a:prstGeom prst="rect">
            <a:avLst/>
          </a:prstGeom>
          <a:effectLst>
            <a:outerShdw blurRad="25400" dist="38100" dir="5400000" algn="t" rotWithShape="0">
              <a:prstClr val="black">
                <a:alpha val="40000"/>
              </a:prstClr>
            </a:outerShdw>
          </a:effectLst>
        </p:spPr>
      </p:pic>
      <p:sp>
        <p:nvSpPr>
          <p:cNvPr id="83" name="TextBox 28"/>
          <p:cNvSpPr txBox="1"/>
          <p:nvPr>
            <p:custDataLst>
              <p:tags r:id="rId24"/>
            </p:custDataLst>
          </p:nvPr>
        </p:nvSpPr>
        <p:spPr>
          <a:xfrm>
            <a:off x="6570345" y="6633210"/>
            <a:ext cx="1313815" cy="217805"/>
          </a:xfrm>
          <a:prstGeom prst="rect">
            <a:avLst/>
          </a:prstGeom>
          <a:noFill/>
        </p:spPr>
        <p:txBody>
          <a:bodyPr wrap="square" lIns="91440" tIns="45720" rIns="91440" bIns="45720" rtlCol="0" anchor="t">
            <a:noAutofit/>
          </a:bodyPr>
          <a:lstStyle/>
          <a:p>
            <a:pPr lvl="0" indent="0" algn="ctr" fontAlgn="auto">
              <a:lnSpc>
                <a:spcPct val="100000"/>
              </a:lnSpc>
              <a:buClrTx/>
              <a:buSzTx/>
              <a:buFontTx/>
            </a:pPr>
            <a:r>
              <a:rPr lang="en-US" sz="600" b="1">
                <a:solidFill>
                  <a:schemeClr val="tx1"/>
                </a:solidFill>
                <a:latin typeface="Arial Bold" panose="020B0704020202020204" charset="0"/>
                <a:ea typeface="Georgia Pro" panose="02040502050405020303"/>
                <a:cs typeface="Arial Bold" panose="020B0704020202020204" charset="0"/>
                <a:sym typeface="Georgia Pro Bold"/>
              </a:rPr>
              <a:t>WeChat: jipb1952</a:t>
            </a:r>
            <a:endParaRPr lang="en-US" sz="600" b="1">
              <a:solidFill>
                <a:schemeClr val="tx1"/>
              </a:solidFill>
              <a:latin typeface="Arial Bold" panose="020B0704020202020204" charset="0"/>
              <a:ea typeface="Georgia Pro" panose="02040502050405020303"/>
              <a:cs typeface="Arial Bold" panose="020B0704020202020204" charset="0"/>
              <a:sym typeface="Georgia Pro Bold"/>
            </a:endParaRPr>
          </a:p>
        </p:txBody>
      </p:sp>
      <p:sp>
        <p:nvSpPr>
          <p:cNvPr id="5" name="Freeform 6"/>
          <p:cNvSpPr/>
          <p:nvPr>
            <p:custDataLst>
              <p:tags r:id="rId25"/>
            </p:custDataLst>
          </p:nvPr>
        </p:nvSpPr>
        <p:spPr>
          <a:xfrm>
            <a:off x="6880860" y="5989955"/>
            <a:ext cx="668655" cy="690880"/>
          </a:xfrm>
          <a:custGeom>
            <a:avLst/>
            <a:gdLst/>
            <a:ahLst/>
            <a:cxnLst/>
            <a:rect l="l" t="t" r="r" b="b"/>
            <a:pathLst>
              <a:path w="942737" h="942737">
                <a:moveTo>
                  <a:pt x="0" y="0"/>
                </a:moveTo>
                <a:lnTo>
                  <a:pt x="942737" y="0"/>
                </a:lnTo>
                <a:lnTo>
                  <a:pt x="942737" y="942737"/>
                </a:lnTo>
                <a:lnTo>
                  <a:pt x="0" y="942737"/>
                </a:lnTo>
                <a:lnTo>
                  <a:pt x="0" y="0"/>
                </a:lnTo>
                <a:close/>
              </a:path>
            </a:pathLst>
          </a:custGeom>
          <a:blipFill>
            <a:blip r:embed="rId26"/>
            <a:stretch>
              <a:fillRect/>
            </a:stretch>
          </a:blipFill>
        </p:spPr>
        <p:txBody>
          <a:bodyPr/>
          <a:lstStyle/>
          <a:p>
            <a:endParaRPr lang="zh-CN" altLang="en-US" sz="1600"/>
          </a:p>
        </p:txBody>
      </p:sp>
      <p:sp>
        <p:nvSpPr>
          <p:cNvPr id="23" name="Freeform 13"/>
          <p:cNvSpPr/>
          <p:nvPr>
            <p:custDataLst>
              <p:tags r:id="rId27"/>
            </p:custDataLst>
          </p:nvPr>
        </p:nvSpPr>
        <p:spPr>
          <a:xfrm>
            <a:off x="7774940" y="5985510"/>
            <a:ext cx="657860" cy="699135"/>
          </a:xfrm>
          <a:custGeom>
            <a:avLst/>
            <a:gdLst/>
            <a:ahLst/>
            <a:cxnLst/>
            <a:rect l="l" t="t" r="r" b="b"/>
            <a:pathLst>
              <a:path w="956818" h="1017947">
                <a:moveTo>
                  <a:pt x="0" y="0"/>
                </a:moveTo>
                <a:lnTo>
                  <a:pt x="956818" y="0"/>
                </a:lnTo>
                <a:lnTo>
                  <a:pt x="956818" y="1017947"/>
                </a:lnTo>
                <a:lnTo>
                  <a:pt x="0" y="1017947"/>
                </a:lnTo>
                <a:lnTo>
                  <a:pt x="0" y="0"/>
                </a:lnTo>
                <a:close/>
              </a:path>
            </a:pathLst>
          </a:custGeom>
          <a:blipFill>
            <a:blip r:embed="rId28"/>
            <a:stretch>
              <a:fillRect l="-8148" t="-4102" r="-8148" b="-5210"/>
            </a:stretch>
          </a:blipFill>
        </p:spPr>
        <p:txBody>
          <a:bodyPr/>
          <a:lstStyle/>
          <a:p>
            <a:endParaRPr lang="zh-CN" altLang="en-US" sz="1600"/>
          </a:p>
        </p:txBody>
      </p:sp>
      <p:sp>
        <p:nvSpPr>
          <p:cNvPr id="28" name="Freeform 14"/>
          <p:cNvSpPr/>
          <p:nvPr>
            <p:custDataLst>
              <p:tags r:id="rId29"/>
            </p:custDataLst>
          </p:nvPr>
        </p:nvSpPr>
        <p:spPr>
          <a:xfrm>
            <a:off x="8658225" y="5989955"/>
            <a:ext cx="688340" cy="690880"/>
          </a:xfrm>
          <a:custGeom>
            <a:avLst/>
            <a:gdLst/>
            <a:ahLst/>
            <a:cxnLst/>
            <a:rect l="l" t="t" r="r" b="b"/>
            <a:pathLst>
              <a:path w="1001393" h="1006042">
                <a:moveTo>
                  <a:pt x="0" y="0"/>
                </a:moveTo>
                <a:lnTo>
                  <a:pt x="1001393" y="0"/>
                </a:lnTo>
                <a:lnTo>
                  <a:pt x="1001393" y="1006042"/>
                </a:lnTo>
                <a:lnTo>
                  <a:pt x="0" y="1006042"/>
                </a:lnTo>
                <a:lnTo>
                  <a:pt x="0" y="0"/>
                </a:lnTo>
                <a:close/>
              </a:path>
            </a:pathLst>
          </a:custGeom>
          <a:blipFill>
            <a:blip r:embed="rId30"/>
            <a:stretch>
              <a:fillRect l="-5082" t="-5365" r="-4471" b="-3682"/>
            </a:stretch>
          </a:blipFill>
        </p:spPr>
        <p:txBody>
          <a:bodyPr/>
          <a:lstStyle/>
          <a:p>
            <a:endParaRPr lang="zh-CN" altLang="en-US" sz="1600"/>
          </a:p>
        </p:txBody>
      </p:sp>
      <p:sp>
        <p:nvSpPr>
          <p:cNvPr id="29" name="TextBox 28"/>
          <p:cNvSpPr txBox="1"/>
          <p:nvPr>
            <p:custDataLst>
              <p:tags r:id="rId31"/>
            </p:custDataLst>
          </p:nvPr>
        </p:nvSpPr>
        <p:spPr>
          <a:xfrm>
            <a:off x="7706995" y="6633210"/>
            <a:ext cx="781050" cy="207645"/>
          </a:xfrm>
          <a:prstGeom prst="rect">
            <a:avLst/>
          </a:prstGeom>
          <a:noFill/>
        </p:spPr>
        <p:txBody>
          <a:bodyPr wrap="square" lIns="91440" tIns="45720" rIns="91440" bIns="45720" rtlCol="0" anchor="t">
            <a:noAutofit/>
          </a:bodyPr>
          <a:lstStyle/>
          <a:p>
            <a:pPr lvl="0" indent="0" algn="ctr" fontAlgn="auto">
              <a:lnSpc>
                <a:spcPct val="100000"/>
              </a:lnSpc>
              <a:buClrTx/>
              <a:buSzTx/>
              <a:buFontTx/>
            </a:pPr>
            <a:r>
              <a:rPr lang="en-US" sz="600" b="1">
                <a:solidFill>
                  <a:schemeClr val="tx1"/>
                </a:solidFill>
                <a:latin typeface="Arial Bold" panose="020B0704020202020204" charset="0"/>
                <a:ea typeface="Georgia Pro" panose="02040502050405020303"/>
                <a:cs typeface="Arial Bold" panose="020B0704020202020204" charset="0"/>
                <a:sym typeface="Georgia Pro Bold"/>
              </a:rPr>
              <a:t>X: @JIPBio</a:t>
            </a:r>
            <a:endParaRPr lang="en-US" sz="600" b="1">
              <a:solidFill>
                <a:schemeClr val="tx1"/>
              </a:solidFill>
              <a:latin typeface="Arial Bold" panose="020B0704020202020204" charset="0"/>
              <a:ea typeface="Georgia Pro" panose="02040502050405020303"/>
              <a:cs typeface="Arial Bold" panose="020B0704020202020204" charset="0"/>
              <a:sym typeface="Georgia Pro Bold"/>
            </a:endParaRPr>
          </a:p>
        </p:txBody>
      </p:sp>
      <p:sp>
        <p:nvSpPr>
          <p:cNvPr id="30" name="TextBox 28"/>
          <p:cNvSpPr txBox="1"/>
          <p:nvPr>
            <p:custDataLst>
              <p:tags r:id="rId32"/>
            </p:custDataLst>
          </p:nvPr>
        </p:nvSpPr>
        <p:spPr>
          <a:xfrm>
            <a:off x="8382635" y="6633210"/>
            <a:ext cx="1284605" cy="212725"/>
          </a:xfrm>
          <a:prstGeom prst="rect">
            <a:avLst/>
          </a:prstGeom>
          <a:noFill/>
        </p:spPr>
        <p:txBody>
          <a:bodyPr wrap="square" lIns="91440" tIns="45720" rIns="91440" bIns="45720" rtlCol="0" anchor="t">
            <a:noAutofit/>
          </a:bodyPr>
          <a:lstStyle/>
          <a:p>
            <a:pPr lvl="0" indent="0" algn="ctr" fontAlgn="auto">
              <a:lnSpc>
                <a:spcPct val="100000"/>
              </a:lnSpc>
              <a:buClrTx/>
              <a:buSzTx/>
              <a:buFontTx/>
            </a:pPr>
            <a:r>
              <a:rPr lang="en-US" sz="600" b="1">
                <a:solidFill>
                  <a:schemeClr val="tx1"/>
                </a:solidFill>
                <a:latin typeface="Arial Bold" panose="020B0704020202020204" charset="0"/>
                <a:ea typeface="Georgia Pro" panose="02040502050405020303"/>
                <a:cs typeface="Arial Bold" panose="020B0704020202020204" charset="0"/>
                <a:sym typeface="Georgia Pro Bold"/>
              </a:rPr>
              <a:t>Bluesky: jipb.bsky.social</a:t>
            </a:r>
            <a:endParaRPr lang="en-US" sz="600" b="1">
              <a:solidFill>
                <a:schemeClr val="tx1"/>
              </a:solidFill>
              <a:latin typeface="Arial Bold" panose="020B0704020202020204" charset="0"/>
              <a:ea typeface="Georgia Pro" panose="02040502050405020303"/>
              <a:cs typeface="Arial Bold" panose="020B0704020202020204" charset="0"/>
              <a:sym typeface="Georgia Pro Bold"/>
            </a:endParaRPr>
          </a:p>
        </p:txBody>
      </p:sp>
      <p:sp>
        <p:nvSpPr>
          <p:cNvPr id="85" name="TextBox 28"/>
          <p:cNvSpPr txBox="1"/>
          <p:nvPr>
            <p:custDataLst>
              <p:tags r:id="rId33"/>
            </p:custDataLst>
          </p:nvPr>
        </p:nvSpPr>
        <p:spPr>
          <a:xfrm>
            <a:off x="5510530" y="6633210"/>
            <a:ext cx="1593850" cy="244475"/>
          </a:xfrm>
          <a:prstGeom prst="rect">
            <a:avLst/>
          </a:prstGeom>
          <a:noFill/>
        </p:spPr>
        <p:txBody>
          <a:bodyPr wrap="square" lIns="91440" tIns="45720" rIns="91440" bIns="45720" rtlCol="0" anchor="t">
            <a:noAutofit/>
          </a:bodyPr>
          <a:lstStyle/>
          <a:p>
            <a:pPr lvl="0" algn="ctr">
              <a:buClrTx/>
              <a:buSzTx/>
              <a:buFontTx/>
            </a:pPr>
            <a:r>
              <a:rPr lang="en-US" sz="600" b="1">
                <a:latin typeface="Arial Bold" panose="020B0704020202020204" charset="0"/>
                <a:ea typeface="Georgia Pro" panose="02040502050405020303"/>
                <a:cs typeface="Arial Bold" panose="020B0704020202020204" charset="0"/>
                <a:sym typeface="Georgia Pro Bold"/>
              </a:rPr>
              <a:t>Manuscript</a:t>
            </a:r>
            <a:r>
              <a:rPr lang="en-US" sz="600" b="1">
                <a:latin typeface="Arial Bold" panose="020B0704020202020204" charset="0"/>
                <a:ea typeface="Georgia Pro" panose="02040502050405020303"/>
                <a:cs typeface="Arial Bold" panose="020B0704020202020204" charset="0"/>
                <a:sym typeface="Georgia Pro Bold"/>
              </a:rPr>
              <a:t> </a:t>
            </a:r>
            <a:r>
              <a:rPr lang="en-US" sz="600" b="1">
                <a:latin typeface="Arial Bold" panose="020B0704020202020204" charset="0"/>
                <a:ea typeface="Georgia Pro" panose="02040502050405020303"/>
                <a:cs typeface="Arial Bold" panose="020B0704020202020204" charset="0"/>
                <a:sym typeface="Georgia Pro Bold"/>
              </a:rPr>
              <a:t>Submission</a:t>
            </a:r>
            <a:endParaRPr lang="en-US" sz="600" b="1">
              <a:latin typeface="Arial Bold" panose="020B0704020202020204" charset="0"/>
              <a:ea typeface="Georgia Pro" panose="02040502050405020303"/>
              <a:cs typeface="Arial Bold" panose="020B0704020202020204" charset="0"/>
              <a:sym typeface="Georgia Pro Bold"/>
            </a:endParaRPr>
          </a:p>
        </p:txBody>
      </p:sp>
      <p:sp>
        <p:nvSpPr>
          <p:cNvPr id="84" name="Freeform 34"/>
          <p:cNvSpPr/>
          <p:nvPr>
            <p:custDataLst>
              <p:tags r:id="rId34"/>
            </p:custDataLst>
          </p:nvPr>
        </p:nvSpPr>
        <p:spPr>
          <a:xfrm>
            <a:off x="5986780" y="6000115"/>
            <a:ext cx="668655" cy="670560"/>
          </a:xfrm>
          <a:custGeom>
            <a:avLst/>
            <a:gdLst/>
            <a:ahLst/>
            <a:cxnLst/>
            <a:rect l="l" t="t" r="r" b="b"/>
            <a:pathLst>
              <a:path w="1944443" h="1944443">
                <a:moveTo>
                  <a:pt x="0" y="0"/>
                </a:moveTo>
                <a:lnTo>
                  <a:pt x="1944443" y="0"/>
                </a:lnTo>
                <a:lnTo>
                  <a:pt x="1944443" y="1944443"/>
                </a:lnTo>
                <a:lnTo>
                  <a:pt x="0" y="1944443"/>
                </a:lnTo>
                <a:lnTo>
                  <a:pt x="0" y="0"/>
                </a:lnTo>
                <a:close/>
              </a:path>
            </a:pathLst>
          </a:custGeom>
          <a:blipFill>
            <a:blip r:embed="rId35"/>
            <a:stretch>
              <a:fillRect/>
            </a:stretch>
          </a:blipFill>
        </p:spPr>
        <p:txBody>
          <a:bodyPr/>
          <a:p>
            <a:endParaRPr lang="zh-CN" altLang="en-US"/>
          </a:p>
        </p:txBody>
      </p:sp>
      <p:sp>
        <p:nvSpPr>
          <p:cNvPr id="4" name="矩形 3"/>
          <p:cNvSpPr/>
          <p:nvPr>
            <p:custDataLst>
              <p:tags r:id="rId36"/>
            </p:custDataLst>
          </p:nvPr>
        </p:nvSpPr>
        <p:spPr>
          <a:xfrm>
            <a:off x="-6985" y="-6985"/>
            <a:ext cx="12187555" cy="1027430"/>
          </a:xfrm>
          <a:prstGeom prst="rect">
            <a:avLst/>
          </a:prstGeom>
          <a:solidFill>
            <a:srgbClr val="006000"/>
          </a:solidFill>
          <a:ln>
            <a:solidFill>
              <a:srgbClr val="006600"/>
            </a:solidFill>
          </a:ln>
        </p:spPr>
        <p:style>
          <a:lnRef idx="2">
            <a:schemeClr val="accent1">
              <a:lumMod val="75000"/>
            </a:schemeClr>
          </a:lnRef>
          <a:fillRef idx="1">
            <a:schemeClr val="accent1"/>
          </a:fillRef>
          <a:effectRef idx="0">
            <a:srgbClr val="FFFFFF"/>
          </a:effectRef>
          <a:fontRef idx="minor">
            <a:schemeClr val="lt1"/>
          </a:fontRef>
        </p:style>
        <p:txBody>
          <a:bodyPr rtlCol="0" anchor="ctr"/>
          <a:p>
            <a:pPr algn="ctr"/>
            <a:endParaRPr lang="zh-CN" altLang="en-US"/>
          </a:p>
        </p:txBody>
      </p:sp>
      <p:pic>
        <p:nvPicPr>
          <p:cNvPr id="31" name="图片 30" descr="透明白色3logos"/>
          <p:cNvPicPr>
            <a:picLocks noChangeAspect="1"/>
          </p:cNvPicPr>
          <p:nvPr>
            <p:custDataLst>
              <p:tags r:id="rId37"/>
            </p:custDataLst>
          </p:nvPr>
        </p:nvPicPr>
        <p:blipFill>
          <a:blip r:embed="rId38"/>
          <a:stretch>
            <a:fillRect/>
          </a:stretch>
        </p:blipFill>
        <p:spPr>
          <a:xfrm>
            <a:off x="9933940" y="215900"/>
            <a:ext cx="2125980" cy="582295"/>
          </a:xfrm>
          <a:prstGeom prst="rect">
            <a:avLst/>
          </a:prstGeom>
        </p:spPr>
      </p:pic>
      <p:pic>
        <p:nvPicPr>
          <p:cNvPr id="54" name="图片 53" descr="标志组合制版3"/>
          <p:cNvPicPr>
            <a:picLocks noChangeAspect="1"/>
          </p:cNvPicPr>
          <p:nvPr>
            <p:custDataLst>
              <p:tags r:id="rId39"/>
            </p:custDataLst>
          </p:nvPr>
        </p:nvPicPr>
        <p:blipFill>
          <a:blip r:embed="rId40"/>
          <a:stretch>
            <a:fillRect/>
          </a:stretch>
        </p:blipFill>
        <p:spPr>
          <a:xfrm>
            <a:off x="177165" y="134620"/>
            <a:ext cx="6302375" cy="718185"/>
          </a:xfrm>
          <a:prstGeom prst="rect">
            <a:avLst/>
          </a:prstGeom>
        </p:spPr>
      </p:pic>
      <p:sp>
        <p:nvSpPr>
          <p:cNvPr id="58" name="TextBox 25"/>
          <p:cNvSpPr txBox="1"/>
          <p:nvPr>
            <p:custDataLst>
              <p:tags r:id="rId41"/>
            </p:custDataLst>
          </p:nvPr>
        </p:nvSpPr>
        <p:spPr>
          <a:xfrm>
            <a:off x="285750" y="3082925"/>
            <a:ext cx="1280160" cy="383540"/>
          </a:xfrm>
          <a:prstGeom prst="rect">
            <a:avLst/>
          </a:prstGeom>
        </p:spPr>
        <p:txBody>
          <a:bodyPr lIns="0" tIns="0" rIns="0" bIns="0" rtlCol="0" anchor="t">
            <a:noAutofit/>
          </a:bodyPr>
          <a:p>
            <a:pPr algn="ctr">
              <a:lnSpc>
                <a:spcPct val="100000"/>
              </a:lnSpc>
            </a:pPr>
            <a:r>
              <a:rPr lang="en-US" sz="1000" b="1">
                <a:solidFill>
                  <a:srgbClr val="005B3D"/>
                </a:solidFill>
                <a:latin typeface="Arial Bold" panose="020B0704020202020204" charset="0"/>
                <a:ea typeface="Georgia Pro" panose="02040502050405020303"/>
                <a:cs typeface="Arial Bold" panose="020B0704020202020204" charset="0"/>
                <a:sym typeface="Georgia Pro" panose="02040502050405020303"/>
              </a:rPr>
              <a:t>Institute of Botany, CAS, China</a:t>
            </a:r>
            <a:endParaRPr lang="en-US" sz="1000" b="1">
              <a:solidFill>
                <a:srgbClr val="005B3D"/>
              </a:solidFill>
              <a:latin typeface="Arial Bold" panose="020B0704020202020204" charset="0"/>
              <a:ea typeface="Georgia Pro" panose="02040502050405020303"/>
              <a:cs typeface="Arial Bold" panose="020B0704020202020204" charset="0"/>
              <a:sym typeface="Georgia Pro" panose="02040502050405020303"/>
            </a:endParaRPr>
          </a:p>
        </p:txBody>
      </p:sp>
      <p:sp>
        <p:nvSpPr>
          <p:cNvPr id="36" name="文本框 35"/>
          <p:cNvSpPr txBox="1"/>
          <p:nvPr>
            <p:custDataLst>
              <p:tags r:id="rId42"/>
            </p:custDataLst>
          </p:nvPr>
        </p:nvSpPr>
        <p:spPr>
          <a:xfrm>
            <a:off x="363220" y="1311275"/>
            <a:ext cx="2111375" cy="645160"/>
          </a:xfrm>
          <a:prstGeom prst="rect">
            <a:avLst/>
          </a:prstGeom>
          <a:noFill/>
        </p:spPr>
        <p:txBody>
          <a:bodyPr wrap="square" rtlCol="0">
            <a:spAutoFit/>
          </a:bodyPr>
          <a:p>
            <a:pPr lvl="0" algn="l">
              <a:buClrTx/>
              <a:buSzTx/>
              <a:buFontTx/>
            </a:pPr>
            <a:r>
              <a:rPr lang="en-US" altLang="zh-CN" sz="1600" b="1">
                <a:solidFill>
                  <a:srgbClr val="F36A21"/>
                </a:solidFill>
                <a:latin typeface="Arial Bold" panose="020B0704020202020204" charset="0"/>
                <a:cs typeface="Arial Bold" panose="020B0704020202020204" charset="0"/>
                <a:sym typeface="+mn-ea"/>
              </a:rPr>
              <a:t>Co-Editors-in-Chief</a:t>
            </a:r>
            <a:endParaRPr lang="en-US" altLang="zh-CN" sz="1600" b="1">
              <a:solidFill>
                <a:srgbClr val="F36A21"/>
              </a:solidFill>
              <a:latin typeface="Arial Bold" panose="020B0704020202020204" charset="0"/>
              <a:cs typeface="Arial Bold" panose="020B0704020202020204" charset="0"/>
              <a:sym typeface="+mn-ea"/>
            </a:endParaRPr>
          </a:p>
        </p:txBody>
      </p:sp>
      <p:cxnSp>
        <p:nvCxnSpPr>
          <p:cNvPr id="37" name="直接连接符 36"/>
          <p:cNvCxnSpPr/>
          <p:nvPr>
            <p:custDataLst>
              <p:tags r:id="rId43"/>
            </p:custDataLst>
          </p:nvPr>
        </p:nvCxnSpPr>
        <p:spPr>
          <a:xfrm>
            <a:off x="461645" y="1659255"/>
            <a:ext cx="1767840" cy="0"/>
          </a:xfrm>
          <a:prstGeom prst="line">
            <a:avLst/>
          </a:prstGeom>
          <a:ln w="19050" cap="flat" cmpd="sng">
            <a:solidFill>
              <a:srgbClr val="F36A21"/>
            </a:solidFill>
            <a:prstDash val="solid"/>
            <a:headEnd type="none"/>
            <a:tailEnd type="none"/>
          </a:ln>
        </p:spPr>
        <p:style>
          <a:lnRef idx="2">
            <a:schemeClr val="accent1"/>
          </a:lnRef>
          <a:fillRef idx="0">
            <a:srgbClr val="FFFFFF"/>
          </a:fillRef>
          <a:effectRef idx="0">
            <a:srgbClr val="FFFFFF"/>
          </a:effectRef>
          <a:fontRef idx="minor">
            <a:schemeClr val="tx1"/>
          </a:fontRef>
        </p:style>
      </p:cxnSp>
      <p:grpSp>
        <p:nvGrpSpPr>
          <p:cNvPr id="40" name="组合 39"/>
          <p:cNvGrpSpPr/>
          <p:nvPr/>
        </p:nvGrpSpPr>
        <p:grpSpPr>
          <a:xfrm rot="0">
            <a:off x="382270" y="1821180"/>
            <a:ext cx="990600" cy="995045"/>
            <a:chOff x="1074" y="2525"/>
            <a:chExt cx="1556" cy="1561"/>
          </a:xfrm>
        </p:grpSpPr>
        <p:grpSp>
          <p:nvGrpSpPr>
            <p:cNvPr id="41" name="Group 8"/>
            <p:cNvGrpSpPr>
              <a:grpSpLocks noChangeAspect="1"/>
            </p:cNvGrpSpPr>
            <p:nvPr/>
          </p:nvGrpSpPr>
          <p:grpSpPr>
            <a:xfrm>
              <a:off x="1074" y="2530"/>
              <a:ext cx="1557" cy="1557"/>
              <a:chOff x="0" y="0"/>
              <a:chExt cx="2159991" cy="2160016"/>
            </a:xfrm>
          </p:grpSpPr>
          <p:sp>
            <p:nvSpPr>
              <p:cNvPr id="42" name="Freeform 9"/>
              <p:cNvSpPr/>
              <p:nvPr>
                <p:custDataLst>
                  <p:tags r:id="rId44"/>
                </p:custDataLst>
              </p:nvPr>
            </p:nvSpPr>
            <p:spPr>
              <a:xfrm>
                <a:off x="0" y="0"/>
                <a:ext cx="2160016" cy="2160016"/>
              </a:xfrm>
              <a:custGeom>
                <a:avLst/>
                <a:gdLst/>
                <a:ahLst/>
                <a:cxnLst/>
                <a:rect l="l" t="t" r="r" b="b"/>
                <a:pathLst>
                  <a:path w="2160016" h="2160016">
                    <a:moveTo>
                      <a:pt x="2160016" y="1080008"/>
                    </a:moveTo>
                    <a:cubicBezTo>
                      <a:pt x="2160016" y="1676527"/>
                      <a:pt x="1676527" y="2160016"/>
                      <a:pt x="1080008" y="2160016"/>
                    </a:cubicBezTo>
                    <a:cubicBezTo>
                      <a:pt x="483489" y="2160016"/>
                      <a:pt x="0" y="1676527"/>
                      <a:pt x="0" y="1080008"/>
                    </a:cubicBezTo>
                    <a:cubicBezTo>
                      <a:pt x="0" y="483489"/>
                      <a:pt x="483489" y="0"/>
                      <a:pt x="1080008" y="0"/>
                    </a:cubicBezTo>
                    <a:cubicBezTo>
                      <a:pt x="1676527" y="0"/>
                      <a:pt x="2160016" y="483489"/>
                      <a:pt x="2160016" y="1080008"/>
                    </a:cubicBezTo>
                  </a:path>
                </a:pathLst>
              </a:custGeom>
              <a:solidFill>
                <a:srgbClr val="005B3D"/>
              </a:solidFill>
            </p:spPr>
            <p:txBody>
              <a:bodyPr/>
              <a:p>
                <a:endParaRPr lang="zh-CN" altLang="en-US"/>
              </a:p>
            </p:txBody>
          </p:sp>
        </p:grpSp>
        <p:grpSp>
          <p:nvGrpSpPr>
            <p:cNvPr id="43" name="Group 10"/>
            <p:cNvGrpSpPr/>
            <p:nvPr/>
          </p:nvGrpSpPr>
          <p:grpSpPr>
            <a:xfrm>
              <a:off x="1141" y="2525"/>
              <a:ext cx="1481" cy="1481"/>
              <a:chOff x="0" y="0"/>
              <a:chExt cx="2735948" cy="2735999"/>
            </a:xfrm>
          </p:grpSpPr>
          <p:sp>
            <p:nvSpPr>
              <p:cNvPr id="45" name="Freeform 11"/>
              <p:cNvSpPr/>
              <p:nvPr>
                <p:custDataLst>
                  <p:tags r:id="rId45"/>
                </p:custDataLst>
              </p:nvPr>
            </p:nvSpPr>
            <p:spPr>
              <a:xfrm>
                <a:off x="0" y="0"/>
                <a:ext cx="2735834" cy="2735961"/>
              </a:xfrm>
              <a:custGeom>
                <a:avLst/>
                <a:gdLst/>
                <a:ahLst/>
                <a:cxnLst/>
                <a:rect l="l" t="t" r="r" b="b"/>
                <a:pathLst>
                  <a:path w="2735834" h="2735961">
                    <a:moveTo>
                      <a:pt x="1367917" y="0"/>
                    </a:moveTo>
                    <a:cubicBezTo>
                      <a:pt x="612521" y="0"/>
                      <a:pt x="0" y="612521"/>
                      <a:pt x="0" y="1368044"/>
                    </a:cubicBezTo>
                    <a:cubicBezTo>
                      <a:pt x="0" y="2123567"/>
                      <a:pt x="612521" y="2735961"/>
                      <a:pt x="1367917" y="2735961"/>
                    </a:cubicBezTo>
                    <a:cubicBezTo>
                      <a:pt x="2123313" y="2735961"/>
                      <a:pt x="2735834" y="2123440"/>
                      <a:pt x="2735834" y="1367917"/>
                    </a:cubicBezTo>
                    <a:cubicBezTo>
                      <a:pt x="2735834" y="612394"/>
                      <a:pt x="2123440" y="0"/>
                      <a:pt x="1367917" y="0"/>
                    </a:cubicBezTo>
                    <a:close/>
                  </a:path>
                </a:pathLst>
              </a:custGeom>
              <a:blipFill>
                <a:blip r:embed="rId46"/>
                <a:stretch>
                  <a:fillRect l="-2081" t="-5773" r="-4" b="-25911"/>
                </a:stretch>
              </a:blipFill>
            </p:spPr>
            <p:txBody>
              <a:bodyPr/>
              <a:p>
                <a:endParaRPr lang="zh-CN" altLang="en-US"/>
              </a:p>
            </p:txBody>
          </p:sp>
        </p:grpSp>
      </p:grpSp>
      <p:grpSp>
        <p:nvGrpSpPr>
          <p:cNvPr id="46" name="组合 45"/>
          <p:cNvGrpSpPr/>
          <p:nvPr/>
        </p:nvGrpSpPr>
        <p:grpSpPr>
          <a:xfrm rot="0">
            <a:off x="1589405" y="1798955"/>
            <a:ext cx="984885" cy="1021080"/>
            <a:chOff x="4806" y="2487"/>
            <a:chExt cx="1548" cy="1603"/>
          </a:xfrm>
        </p:grpSpPr>
        <p:grpSp>
          <p:nvGrpSpPr>
            <p:cNvPr id="47" name="Group 12"/>
            <p:cNvGrpSpPr>
              <a:grpSpLocks noChangeAspect="1"/>
            </p:cNvGrpSpPr>
            <p:nvPr/>
          </p:nvGrpSpPr>
          <p:grpSpPr>
            <a:xfrm>
              <a:off x="4806" y="2542"/>
              <a:ext cx="1548" cy="1548"/>
              <a:chOff x="-81626" y="0"/>
              <a:chExt cx="2160016" cy="2160016"/>
            </a:xfrm>
          </p:grpSpPr>
          <p:sp>
            <p:nvSpPr>
              <p:cNvPr id="48" name="Freeform 13"/>
              <p:cNvSpPr/>
              <p:nvPr>
                <p:custDataLst>
                  <p:tags r:id="rId47"/>
                </p:custDataLst>
              </p:nvPr>
            </p:nvSpPr>
            <p:spPr>
              <a:xfrm>
                <a:off x="-81626" y="0"/>
                <a:ext cx="2160016" cy="2160016"/>
              </a:xfrm>
              <a:custGeom>
                <a:avLst/>
                <a:gdLst/>
                <a:ahLst/>
                <a:cxnLst/>
                <a:rect l="l" t="t" r="r" b="b"/>
                <a:pathLst>
                  <a:path w="2160016" h="2160016">
                    <a:moveTo>
                      <a:pt x="2160016" y="1080008"/>
                    </a:moveTo>
                    <a:cubicBezTo>
                      <a:pt x="2160016" y="1676527"/>
                      <a:pt x="1676527" y="2160016"/>
                      <a:pt x="1080008" y="2160016"/>
                    </a:cubicBezTo>
                    <a:cubicBezTo>
                      <a:pt x="483489" y="2160016"/>
                      <a:pt x="0" y="1676527"/>
                      <a:pt x="0" y="1080008"/>
                    </a:cubicBezTo>
                    <a:cubicBezTo>
                      <a:pt x="0" y="483489"/>
                      <a:pt x="483489" y="0"/>
                      <a:pt x="1080008" y="0"/>
                    </a:cubicBezTo>
                    <a:cubicBezTo>
                      <a:pt x="1676527" y="0"/>
                      <a:pt x="2160016" y="483489"/>
                      <a:pt x="2160016" y="1080008"/>
                    </a:cubicBezTo>
                  </a:path>
                </a:pathLst>
              </a:custGeom>
              <a:solidFill>
                <a:srgbClr val="005B3D"/>
              </a:solidFill>
            </p:spPr>
            <p:txBody>
              <a:bodyPr/>
              <a:p>
                <a:endParaRPr lang="zh-CN" altLang="en-US"/>
              </a:p>
            </p:txBody>
          </p:sp>
        </p:grpSp>
        <p:grpSp>
          <p:nvGrpSpPr>
            <p:cNvPr id="51" name="Group 14"/>
            <p:cNvGrpSpPr/>
            <p:nvPr/>
          </p:nvGrpSpPr>
          <p:grpSpPr>
            <a:xfrm>
              <a:off x="4826" y="2487"/>
              <a:ext cx="1508" cy="1508"/>
              <a:chOff x="-124256" y="0"/>
              <a:chExt cx="2735961" cy="2735961"/>
            </a:xfrm>
          </p:grpSpPr>
          <p:sp>
            <p:nvSpPr>
              <p:cNvPr id="52" name="Freeform 15"/>
              <p:cNvSpPr/>
              <p:nvPr>
                <p:custDataLst>
                  <p:tags r:id="rId48"/>
                </p:custDataLst>
              </p:nvPr>
            </p:nvSpPr>
            <p:spPr>
              <a:xfrm>
                <a:off x="-124256" y="0"/>
                <a:ext cx="2735961" cy="2735961"/>
              </a:xfrm>
              <a:custGeom>
                <a:avLst/>
                <a:gdLst/>
                <a:ahLst/>
                <a:cxnLst/>
                <a:rect l="l" t="t" r="r" b="b"/>
                <a:pathLst>
                  <a:path w="2735961" h="2735961">
                    <a:moveTo>
                      <a:pt x="1367917" y="0"/>
                    </a:moveTo>
                    <a:cubicBezTo>
                      <a:pt x="612521" y="0"/>
                      <a:pt x="0" y="612521"/>
                      <a:pt x="0" y="1368044"/>
                    </a:cubicBezTo>
                    <a:cubicBezTo>
                      <a:pt x="0" y="2123567"/>
                      <a:pt x="612521" y="2735961"/>
                      <a:pt x="1367917" y="2735961"/>
                    </a:cubicBezTo>
                    <a:cubicBezTo>
                      <a:pt x="2123313" y="2735961"/>
                      <a:pt x="2735961" y="2123567"/>
                      <a:pt x="2735961" y="1367917"/>
                    </a:cubicBezTo>
                    <a:cubicBezTo>
                      <a:pt x="2735961" y="612267"/>
                      <a:pt x="2123440" y="0"/>
                      <a:pt x="1367917" y="0"/>
                    </a:cubicBezTo>
                    <a:close/>
                  </a:path>
                </a:pathLst>
              </a:custGeom>
              <a:blipFill>
                <a:blip r:embed="rId49"/>
                <a:stretch>
                  <a:fillRect l="-26228" t="-41669" r="-18914" b="-73894"/>
                </a:stretch>
              </a:blipFill>
            </p:spPr>
            <p:txBody>
              <a:bodyPr/>
              <a:p>
                <a:endParaRPr lang="zh-CN" altLang="en-US"/>
              </a:p>
            </p:txBody>
          </p:sp>
        </p:grpSp>
      </p:grpSp>
      <p:sp>
        <p:nvSpPr>
          <p:cNvPr id="60" name="TextBox 24"/>
          <p:cNvSpPr txBox="1"/>
          <p:nvPr>
            <p:custDataLst>
              <p:tags r:id="rId50"/>
            </p:custDataLst>
          </p:nvPr>
        </p:nvSpPr>
        <p:spPr>
          <a:xfrm>
            <a:off x="419735" y="2877820"/>
            <a:ext cx="1032510" cy="281940"/>
          </a:xfrm>
          <a:prstGeom prst="rect">
            <a:avLst/>
          </a:prstGeom>
        </p:spPr>
        <p:txBody>
          <a:bodyPr lIns="0" tIns="0" rIns="0" bIns="0" rtlCol="0" anchor="t">
            <a:noAutofit/>
          </a:bodyPr>
          <a:p>
            <a:pPr algn="ctr">
              <a:lnSpc>
                <a:spcPct val="100000"/>
              </a:lnSpc>
            </a:pPr>
            <a:r>
              <a:rPr lang="en-US" sz="1000" b="1">
                <a:solidFill>
                  <a:srgbClr val="231F20"/>
                </a:solidFill>
                <a:latin typeface="Arial Bold" panose="020B0704020202020204" charset="0"/>
                <a:ea typeface="Georgia Pro Bold"/>
                <a:cs typeface="Arial Bold" panose="020B0704020202020204" charset="0"/>
                <a:sym typeface="Georgia Pro Bold"/>
              </a:rPr>
              <a:t>Kang Chong</a:t>
            </a:r>
            <a:endParaRPr lang="en-US" sz="1000" b="1">
              <a:solidFill>
                <a:srgbClr val="231F20"/>
              </a:solidFill>
              <a:latin typeface="Arial Bold" panose="020B0704020202020204" charset="0"/>
              <a:ea typeface="Georgia Pro Bold"/>
              <a:cs typeface="Arial Bold" panose="020B0704020202020204" charset="0"/>
              <a:sym typeface="Georgia Pro Bold"/>
            </a:endParaRPr>
          </a:p>
        </p:txBody>
      </p:sp>
      <p:sp>
        <p:nvSpPr>
          <p:cNvPr id="61" name="TextBox 26"/>
          <p:cNvSpPr txBox="1"/>
          <p:nvPr>
            <p:custDataLst>
              <p:tags r:id="rId51"/>
            </p:custDataLst>
          </p:nvPr>
        </p:nvSpPr>
        <p:spPr>
          <a:xfrm>
            <a:off x="1531620" y="2877820"/>
            <a:ext cx="1205230" cy="281940"/>
          </a:xfrm>
          <a:prstGeom prst="rect">
            <a:avLst/>
          </a:prstGeom>
        </p:spPr>
        <p:txBody>
          <a:bodyPr lIns="0" tIns="0" rIns="0" bIns="0" rtlCol="0" anchor="t">
            <a:noAutofit/>
          </a:bodyPr>
          <a:p>
            <a:pPr algn="ctr">
              <a:lnSpc>
                <a:spcPct val="100000"/>
              </a:lnSpc>
            </a:pPr>
            <a:r>
              <a:rPr lang="en-US" sz="1000" b="1">
                <a:solidFill>
                  <a:srgbClr val="231F20"/>
                </a:solidFill>
                <a:latin typeface="Arial Bold" panose="020B0704020202020204" charset="0"/>
                <a:ea typeface="Georgia Pro Bold"/>
                <a:cs typeface="Arial Bold" panose="020B0704020202020204" charset="0"/>
                <a:sym typeface="Georgia Pro Bold"/>
              </a:rPr>
              <a:t>Zhizhong Gong</a:t>
            </a:r>
            <a:endParaRPr lang="en-US" sz="1000" b="1">
              <a:solidFill>
                <a:srgbClr val="231F20"/>
              </a:solidFill>
              <a:latin typeface="Arial Bold" panose="020B0704020202020204" charset="0"/>
              <a:ea typeface="Georgia Pro Bold"/>
              <a:cs typeface="Arial Bold" panose="020B0704020202020204" charset="0"/>
              <a:sym typeface="Georgia Pro Bold"/>
            </a:endParaRPr>
          </a:p>
        </p:txBody>
      </p:sp>
      <p:sp>
        <p:nvSpPr>
          <p:cNvPr id="62" name="TextBox 27"/>
          <p:cNvSpPr txBox="1"/>
          <p:nvPr>
            <p:custDataLst>
              <p:tags r:id="rId52"/>
            </p:custDataLst>
          </p:nvPr>
        </p:nvSpPr>
        <p:spPr>
          <a:xfrm>
            <a:off x="1384935" y="3082925"/>
            <a:ext cx="1476375" cy="383540"/>
          </a:xfrm>
          <a:prstGeom prst="rect">
            <a:avLst/>
          </a:prstGeom>
        </p:spPr>
        <p:txBody>
          <a:bodyPr lIns="0" tIns="0" rIns="0" bIns="0" rtlCol="0" anchor="t">
            <a:noAutofit/>
          </a:bodyPr>
          <a:p>
            <a:pPr algn="ctr">
              <a:lnSpc>
                <a:spcPct val="100000"/>
              </a:lnSpc>
            </a:pPr>
            <a:r>
              <a:rPr lang="en-US" sz="1000" b="1">
                <a:solidFill>
                  <a:srgbClr val="005B3D"/>
                </a:solidFill>
                <a:latin typeface="Arial Bold" panose="020B0704020202020204" charset="0"/>
                <a:ea typeface="Georgia Pro" panose="02040502050405020303"/>
                <a:cs typeface="Arial Bold" panose="020B0704020202020204" charset="0"/>
                <a:sym typeface="Georgia Pro" panose="02040502050405020303"/>
              </a:rPr>
              <a:t>China Agricultural University, China</a:t>
            </a:r>
            <a:endParaRPr lang="en-US" sz="1000" b="1">
              <a:solidFill>
                <a:srgbClr val="005B3D"/>
              </a:solidFill>
              <a:latin typeface="Arial Bold" panose="020B0704020202020204" charset="0"/>
              <a:ea typeface="Georgia Pro" panose="02040502050405020303"/>
              <a:cs typeface="Arial Bold" panose="020B0704020202020204" charset="0"/>
              <a:sym typeface="Georgia Pro" panose="02040502050405020303"/>
            </a:endParaRPr>
          </a:p>
        </p:txBody>
      </p:sp>
    </p:spTree>
  </p:cSld>
  <p:clrMapOvr>
    <a:masterClrMapping/>
  </p:clrMapOvr>
</p:sld>
</file>

<file path=ppt/tags/tag1.xml><?xml version="1.0" encoding="utf-8"?>
<p:tagLst xmlns:p="http://schemas.openxmlformats.org/presentationml/2006/main">
  <p:tag name="KSO_WM_BEAUTIFY_FLAG" val=""/>
</p:tagLst>
</file>

<file path=ppt/tags/tag2.xml><?xml version="1.0" encoding="utf-8"?>
<p:tagLst xmlns:p="http://schemas.openxmlformats.org/presentationml/2006/main">
  <p:tag name="KSO_WM_BEAUTIFY_FLAG" val=""/>
</p:tagLst>
</file>

<file path=ppt/tags/tag3.xml><?xml version="1.0" encoding="utf-8"?>
<p:tagLst xmlns:p="http://schemas.openxmlformats.org/presentationml/2006/main">
  <p:tag name="KSO_WM_BEAUTIFY_FLAG" val=""/>
</p:tagLst>
</file>

<file path=ppt/tags/tag4.xml><?xml version="1.0" encoding="utf-8"?>
<p:tagLst xmlns:p="http://schemas.openxmlformats.org/presentationml/2006/main">
  <p:tag name="KSO_WM_BEAUTIFY_FLAG" val=""/>
</p:tagLst>
</file>

<file path=ppt/tags/tag5.xml><?xml version="1.0" encoding="utf-8"?>
<p:tagLst xmlns:p="http://schemas.openxmlformats.org/presentationml/2006/main">
  <p:tag name="KSO_WM_BEAUTIFY_FLAG" val=""/>
</p:tagLst>
</file>

<file path=ppt/tags/tag6.xml><?xml version="1.0" encoding="utf-8"?>
<p:tagLst xmlns:p="http://schemas.openxmlformats.org/presentationml/2006/main">
  <p:tag name="KSO_WM_BEAUTIFY_FLAG" val=""/>
</p:tagLst>
</file>

<file path=ppt/tags/tag7.xml><?xml version="1.0" encoding="utf-8"?>
<p:tagLst xmlns:p="http://schemas.openxmlformats.org/presentationml/2006/main">
  <p:tag name="KSO_WM_BEAUTIFY_FLAG" val=""/>
</p:tagLst>
</file>

<file path=ppt/tags/tag8.xml><?xml version="1.0" encoding="utf-8"?>
<p:tagLst xmlns:p="http://schemas.openxmlformats.org/presentationml/2006/main">
  <p:tag name="KSO_WM_BEAUTIFY_FLAG" val=""/>
</p:tagLst>
</file>

<file path=ppt/tags/tag9.xml><?xml version="1.0" encoding="utf-8"?>
<p:tagLst xmlns:p="http://schemas.openxmlformats.org/presentationml/2006/main">
  <p:tag name="KSO_WM_BEAUTIFY_FLAG" val=""/>
</p:tagLst>
</file>

<file path=ppt/tags/tag10.xml><?xml version="1.0" encoding="utf-8"?>
<p:tagLst xmlns:p="http://schemas.openxmlformats.org/presentationml/2006/main">
  <p:tag name="KSO_WM_BEAUTIFY_FLAG" val=""/>
</p:tagLst>
</file>

<file path=ppt/tags/tag11.xml><?xml version="1.0" encoding="utf-8"?>
<p:tagLst xmlns:p="http://schemas.openxmlformats.org/presentationml/2006/main">
  <p:tag name="KSO_WM_BEAUTIFY_FLAG" val=""/>
</p:tagLst>
</file>

<file path=ppt/tags/tag12.xml><?xml version="1.0" encoding="utf-8"?>
<p:tagLst xmlns:p="http://schemas.openxmlformats.org/presentationml/2006/main">
  <p:tag name="KSO_WM_BEAUTIFY_FLAG" val=""/>
</p:tagLst>
</file>

<file path=ppt/tags/tag13.xml><?xml version="1.0" encoding="utf-8"?>
<p:tagLst xmlns:p="http://schemas.openxmlformats.org/presentationml/2006/main">
  <p:tag name="KSO_WM_BEAUTIFY_FLAG" val=""/>
</p:tagLst>
</file>

<file path=ppt/tags/tag14.xml><?xml version="1.0" encoding="utf-8"?>
<p:tagLst xmlns:p="http://schemas.openxmlformats.org/presentationml/2006/main">
  <p:tag name="KSO_WM_BEAUTIFY_FLAG" val=""/>
</p:tagLst>
</file>

<file path=ppt/tags/tag15.xml><?xml version="1.0" encoding="utf-8"?>
<p:tagLst xmlns:p="http://schemas.openxmlformats.org/presentationml/2006/main">
  <p:tag name="KSO_WM_BEAUTIFY_FLAG" val=""/>
</p:tagLst>
</file>

<file path=ppt/tags/tag16.xml><?xml version="1.0" encoding="utf-8"?>
<p:tagLst xmlns:p="http://schemas.openxmlformats.org/presentationml/2006/main">
  <p:tag name="KSO_WM_BEAUTIFY_FLAG" val=""/>
</p:tagLst>
</file>

<file path=ppt/tags/tag17.xml><?xml version="1.0" encoding="utf-8"?>
<p:tagLst xmlns:p="http://schemas.openxmlformats.org/presentationml/2006/main">
  <p:tag name="KSO_WM_BEAUTIFY_FLAG" val=""/>
</p:tagLst>
</file>

<file path=ppt/tags/tag18.xml><?xml version="1.0" encoding="utf-8"?>
<p:tagLst xmlns:p="http://schemas.openxmlformats.org/presentationml/2006/main">
  <p:tag name="KSO_WM_BEAUTIFY_FLAG" val=""/>
</p:tagLst>
</file>

<file path=ppt/tags/tag19.xml><?xml version="1.0" encoding="utf-8"?>
<p:tagLst xmlns:p="http://schemas.openxmlformats.org/presentationml/2006/main">
  <p:tag name="KSO_WM_BEAUTIFY_FLAG" val=""/>
</p:tagLst>
</file>

<file path=ppt/tags/tag20.xml><?xml version="1.0" encoding="utf-8"?>
<p:tagLst xmlns:p="http://schemas.openxmlformats.org/presentationml/2006/main">
  <p:tag name="KSO_WM_BEAUTIFY_FLAG" val=""/>
</p:tagLst>
</file>

<file path=ppt/tags/tag21.xml><?xml version="1.0" encoding="utf-8"?>
<p:tagLst xmlns:p="http://schemas.openxmlformats.org/presentationml/2006/main">
  <p:tag name="KSO_WM_BEAUTIFY_FLAG" val=""/>
</p:tagLst>
</file>

<file path=ppt/tags/tag22.xml><?xml version="1.0" encoding="utf-8"?>
<p:tagLst xmlns:p="http://schemas.openxmlformats.org/presentationml/2006/main">
  <p:tag name="KSO_WM_BEAUTIFY_FLAG" val=""/>
</p:tagLst>
</file>

<file path=ppt/tags/tag23.xml><?xml version="1.0" encoding="utf-8"?>
<p:tagLst xmlns:p="http://schemas.openxmlformats.org/presentationml/2006/main">
  <p:tag name="KSO_WM_BEAUTIFY_FLAG" val=""/>
</p:tagLst>
</file>

<file path=ppt/tags/tag24.xml><?xml version="1.0" encoding="utf-8"?>
<p:tagLst xmlns:p="http://schemas.openxmlformats.org/presentationml/2006/main">
  <p:tag name="KSO_WM_BEAUTIFY_FLAG" val=""/>
</p:tagLst>
</file>

<file path=ppt/tags/tag25.xml><?xml version="1.0" encoding="utf-8"?>
<p:tagLst xmlns:p="http://schemas.openxmlformats.org/presentationml/2006/main">
  <p:tag name="KSO_WM_BEAUTIFY_FLAG" val=""/>
</p:tagLst>
</file>

<file path=ppt/tags/tag26.xml><?xml version="1.0" encoding="utf-8"?>
<p:tagLst xmlns:p="http://schemas.openxmlformats.org/presentationml/2006/main">
  <p:tag name="KSO_WM_BEAUTIFY_FLAG" val=""/>
</p:tagLst>
</file>

<file path=ppt/tags/tag27.xml><?xml version="1.0" encoding="utf-8"?>
<p:tagLst xmlns:p="http://schemas.openxmlformats.org/presentationml/2006/main">
  <p:tag name="KSO_WM_BEAUTIFY_FLAG" val=""/>
</p:tagLst>
</file>

<file path=ppt/tags/tag28.xml><?xml version="1.0" encoding="utf-8"?>
<p:tagLst xmlns:p="http://schemas.openxmlformats.org/presentationml/2006/main">
  <p:tag name="KSO_WM_BEAUTIFY_FLAG" val=""/>
</p:tagLst>
</file>

<file path=ppt/tags/tag29.xml><?xml version="1.0" encoding="utf-8"?>
<p:tagLst xmlns:p="http://schemas.openxmlformats.org/presentationml/2006/main">
  <p:tag name="KSO_WM_BEAUTIFY_FLAG" val=""/>
</p:tagLst>
</file>

<file path=ppt/tags/tag30.xml><?xml version="1.0" encoding="utf-8"?>
<p:tagLst xmlns:p="http://schemas.openxmlformats.org/presentationml/2006/main">
  <p:tag name="KSO_WM_BEAUTIFY_FLAG" val=""/>
</p:tagLst>
</file>

<file path=ppt/tags/tag31.xml><?xml version="1.0" encoding="utf-8"?>
<p:tagLst xmlns:p="http://schemas.openxmlformats.org/presentationml/2006/main">
  <p:tag name="KSO_WM_BEAUTIFY_FLAG" val=""/>
</p:tagLst>
</file>

<file path=ppt/tags/tag32.xml><?xml version="1.0" encoding="utf-8"?>
<p:tagLst xmlns:p="http://schemas.openxmlformats.org/presentationml/2006/main">
  <p:tag name="KSO_WM_BEAUTIFY_FLAG" val=""/>
</p:tagLst>
</file>

<file path=ppt/tags/tag33.xml><?xml version="1.0" encoding="utf-8"?>
<p:tagLst xmlns:p="http://schemas.openxmlformats.org/presentationml/2006/main">
  <p:tag name="KSO_WM_BEAUTIFY_FLAG" val=""/>
</p:tagLst>
</file>

<file path=ppt/tags/tag34.xml><?xml version="1.0" encoding="utf-8"?>
<p:tagLst xmlns:p="http://schemas.openxmlformats.org/presentationml/2006/main">
  <p:tag name="KSO_WM_BEAUTIFY_FLAG" val=""/>
</p:tagLst>
</file>

<file path=ppt/tags/tag35.xml><?xml version="1.0" encoding="utf-8"?>
<p:tagLst xmlns:p="http://schemas.openxmlformats.org/presentationml/2006/main">
  <p:tag name="KSO_WM_BEAUTIFY_FLAG" val=""/>
</p:tagLst>
</file>

<file path=ppt/tags/tag36.xml><?xml version="1.0" encoding="utf-8"?>
<p:tagLst xmlns:p="http://schemas.openxmlformats.org/presentationml/2006/main">
  <p:tag name="KSO_WM_BEAUTIFY_FLAG" val=""/>
</p:tagLst>
</file>

<file path=ppt/tags/tag37.xml><?xml version="1.0" encoding="utf-8"?>
<p:tagLst xmlns:p="http://schemas.openxmlformats.org/presentationml/2006/main">
  <p:tag name="KSO_WM_BEAUTIFY_FLAG" val=""/>
</p:tagLst>
</file>

<file path=ppt/tags/tag38.xml><?xml version="1.0" encoding="utf-8"?>
<p:tagLst xmlns:p="http://schemas.openxmlformats.org/presentationml/2006/main">
  <p:tag name="KSO_WM_BEAUTIFY_FLAG" val=""/>
</p:tagLst>
</file>

<file path=ppt/theme/theme1.xml><?xml version="1.0" encoding="utf-8"?>
<a:theme xmlns:a="http://schemas.openxmlformats.org/drawingml/2006/main" name="WPS">
  <a:themeElements>
    <a:clrScheme name="WPS">
      <a:dk1>
        <a:sysClr val="windowText" lastClr="000000"/>
      </a:dk1>
      <a:lt1>
        <a:sysClr val="window" lastClr="FFFFFF"/>
      </a:lt1>
      <a:dk2>
        <a:srgbClr val="0F1423"/>
      </a:dk2>
      <a:lt2>
        <a:srgbClr val="FFFFFF"/>
      </a:lt2>
      <a:accent1>
        <a:srgbClr val="4874CB"/>
      </a:accent1>
      <a:accent2>
        <a:srgbClr val="EE822F"/>
      </a:accent2>
      <a:accent3>
        <a:srgbClr val="F2BA02"/>
      </a:accent3>
      <a:accent4>
        <a:srgbClr val="75BD42"/>
      </a:accent4>
      <a:accent5>
        <a:srgbClr val="30C0B4"/>
      </a:accent5>
      <a:accent6>
        <a:srgbClr val="E54C5E"/>
      </a:accent6>
      <a:hlink>
        <a:srgbClr val="0026E5"/>
      </a:hlink>
      <a:folHlink>
        <a:srgbClr val="7E1FAD"/>
      </a:folHlink>
    </a:clrScheme>
    <a:fontScheme name="WPS">
      <a:majorFont>
        <a:latin typeface="Calibri"/>
        <a:ea typeface="宋体"/>
        <a:cs typeface=""/>
      </a:majorFont>
      <a:minorFont>
        <a:latin typeface="Calibri"/>
        <a:ea typeface="宋体"/>
        <a:cs typeface=""/>
      </a:minorFont>
    </a:fontScheme>
    <a:fmtScheme name="WPS">
      <a:fillStyleLst>
        <a:solidFill>
          <a:schemeClr val="phClr"/>
        </a:solidFill>
        <a:gradFill>
          <a:gsLst>
            <a:gs pos="0">
              <a:schemeClr val="phClr">
                <a:lumOff val="17500"/>
              </a:schemeClr>
            </a:gs>
            <a:gs pos="100000">
              <a:schemeClr val="phClr"/>
            </a:gs>
          </a:gsLst>
          <a:lin ang="2700000" scaled="0"/>
        </a:gradFill>
        <a:gradFill>
          <a:gsLst>
            <a:gs pos="0">
              <a:schemeClr val="phClr">
                <a:hueOff val="-2520000"/>
              </a:schemeClr>
            </a:gs>
            <a:gs pos="100000">
              <a:schemeClr val="phClr"/>
            </a:gs>
          </a:gsLst>
          <a:lin ang="2700000" scaled="0"/>
        </a:gradFill>
      </a:fillStyleLst>
      <a:lnStyleLst>
        <a:ln w="12700" cap="flat" cmpd="sng" algn="ctr">
          <a:solidFill>
            <a:schemeClr val="phClr"/>
          </a:solidFill>
          <a:prstDash val="solid"/>
          <a:miter lim="800000"/>
        </a:ln>
        <a:ln w="12700" cap="flat" cmpd="sng" algn="ctr">
          <a:solidFill>
            <a:schemeClr val="phClr"/>
          </a:solidFill>
          <a:prstDash val="solid"/>
          <a:miter lim="800000"/>
        </a:ln>
        <a:ln w="12700" cap="flat" cmpd="sng" algn="ctr">
          <a:gradFill>
            <a:gsLst>
              <a:gs pos="0">
                <a:schemeClr val="phClr">
                  <a:hueOff val="-4200000"/>
                </a:schemeClr>
              </a:gs>
              <a:gs pos="100000">
                <a:schemeClr val="phClr"/>
              </a:gs>
            </a:gsLst>
            <a:lin ang="2700000" scaled="1"/>
          </a:gradFill>
          <a:prstDash val="solid"/>
          <a:miter lim="800000"/>
        </a:ln>
      </a:lnStyleLst>
      <a:effectStyleLst>
        <a:effectStyle>
          <a:effectLst>
            <a:outerShdw blurRad="101600" dist="50800" dir="5400000" algn="ctr" rotWithShape="0">
              <a:schemeClr val="phClr">
                <a:alpha val="60000"/>
              </a:schemeClr>
            </a:outerShdw>
          </a:effectLst>
        </a:effectStyle>
        <a:effectStyle>
          <a:effectLst>
            <a:reflection stA="50000" endA="300" endPos="40000" dist="25400" dir="5400000" sy="-100000" algn="bl" rotWithShape="0"/>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jipb">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majorFont>
      <a:minorFont>
        <a:latin typeface="Calibri"/>
        <a:ea typeface="Arial"/>
        <a:cs typeface="Arial"/>
      </a:minorFont>
    </a:fontScheme>
    <a:fmtScheme name="Office">
      <a:fillStyleLst>
        <a:solidFill>
          <a:schemeClr val="phClr"/>
        </a:solidFill>
        <a:gradFill>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gradFill>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gradFill>
        <a:gradFill>
          <a:gsLst>
            <a:gs pos="0">
              <a:schemeClr val="phClr">
                <a:tint val="80000"/>
                <a:satMod val="300000"/>
              </a:schemeClr>
            </a:gs>
            <a:gs pos="100000">
              <a:schemeClr val="phClr">
                <a:shade val="30000"/>
                <a:satMod val="200000"/>
              </a:schemeClr>
            </a:gs>
          </a:gsLst>
          <a:path path="circle"/>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宋体"/>
        <a:ea typeface=""/>
        <a:cs typeface=""/>
        <a:font script="Jpan" typeface="游ゴシック Light"/>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宋体"/>
        <a:ea typeface=""/>
        <a:cs typeface=""/>
        <a:font script="Jpan" typeface="游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1556</Words>
  <Application>WPS 文字</Application>
  <PresentationFormat>宽屏</PresentationFormat>
  <Paragraphs>67</Paragraphs>
  <Slides>1</Slides>
  <Notes>6</Notes>
  <HiddenSlides>0</HiddenSlides>
  <MMClips>0</MMClips>
  <ScaleCrop>false</ScaleCrop>
  <HeadingPairs>
    <vt:vector size="6" baseType="variant">
      <vt:variant>
        <vt:lpstr>已用的字体</vt:lpstr>
      </vt:variant>
      <vt:variant>
        <vt:i4>21</vt:i4>
      </vt:variant>
      <vt:variant>
        <vt:lpstr>主题</vt:lpstr>
      </vt:variant>
      <vt:variant>
        <vt:i4>2</vt:i4>
      </vt:variant>
      <vt:variant>
        <vt:lpstr>幻灯片标题</vt:lpstr>
      </vt:variant>
      <vt:variant>
        <vt:i4>1</vt:i4>
      </vt:variant>
    </vt:vector>
  </HeadingPairs>
  <TitlesOfParts>
    <vt:vector size="24" baseType="lpstr">
      <vt:lpstr>Arial</vt:lpstr>
      <vt:lpstr>宋体</vt:lpstr>
      <vt:lpstr>Wingdings</vt:lpstr>
      <vt:lpstr>Arial</vt:lpstr>
      <vt:lpstr>宋体</vt:lpstr>
      <vt:lpstr>汉仪书宋二KW</vt:lpstr>
      <vt:lpstr>Calibri</vt:lpstr>
      <vt:lpstr>Arial Black</vt:lpstr>
      <vt:lpstr>Times New Roman</vt:lpstr>
      <vt:lpstr>Helvetica Neue</vt:lpstr>
      <vt:lpstr>Arial Bold</vt:lpstr>
      <vt:lpstr>Georgia Pro</vt:lpstr>
      <vt:lpstr>华文宋体</vt:lpstr>
      <vt:lpstr>Georgia Pro Bold</vt:lpstr>
      <vt:lpstr>等线</vt:lpstr>
      <vt:lpstr>微软雅黑</vt:lpstr>
      <vt:lpstr>汉仪旗黑</vt:lpstr>
      <vt:lpstr>宋体</vt:lpstr>
      <vt:lpstr>Arial Unicode MS</vt:lpstr>
      <vt:lpstr>Thonburi</vt:lpstr>
      <vt:lpstr>汉仪中等线KW</vt:lpstr>
      <vt:lpstr>WPS</vt:lpstr>
      <vt:lpstr>jipb</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lastModifiedBy>Huanhuan</cp:lastModifiedBy>
  <cp:revision>42</cp:revision>
  <dcterms:created xsi:type="dcterms:W3CDTF">2026-08-09T14:05:49Z</dcterms:created>
  <dcterms:modified xsi:type="dcterms:W3CDTF">2026-08-09T14:05:49Z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2052-6.10.1.8873</vt:lpwstr>
  </property>
  <property fmtid="{D5CDD505-2E9C-101B-9397-08002B2CF9AE}" pid="3" name="ICV">
    <vt:lpwstr>2CC8BF345855C2253C89786A93ED75F6_43</vt:lpwstr>
  </property>
</Properties>
</file>